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5" r:id="rId4"/>
    <p:sldId id="266" r:id="rId5"/>
    <p:sldId id="269" r:id="rId6"/>
    <p:sldId id="267" r:id="rId7"/>
    <p:sldId id="270" r:id="rId8"/>
    <p:sldId id="257" r:id="rId9"/>
    <p:sldId id="262" r:id="rId10"/>
    <p:sldId id="271" r:id="rId11"/>
    <p:sldId id="264" r:id="rId12"/>
    <p:sldId id="259" r:id="rId13"/>
    <p:sldId id="272" r:id="rId14"/>
    <p:sldId id="268" r:id="rId15"/>
    <p:sldId id="273" r:id="rId1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ED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0075" autoAdjust="0"/>
  </p:normalViewPr>
  <p:slideViewPr>
    <p:cSldViewPr snapToGrid="0">
      <p:cViewPr varScale="1">
        <p:scale>
          <a:sx n="69" d="100"/>
          <a:sy n="69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97EFA7-E441-498E-9547-F20B41B2CFF1}" type="doc">
      <dgm:prSet loTypeId="urn:microsoft.com/office/officeart/2005/8/layout/cycle4" loCatId="cycle" qsTypeId="urn:microsoft.com/office/officeart/2005/8/quickstyle/3d4" qsCatId="3D" csTypeId="urn:microsoft.com/office/officeart/2005/8/colors/colorful5" csCatId="colorful" phldr="1"/>
      <dgm:spPr/>
    </dgm:pt>
    <dgm:pt modelId="{5B7933B2-8EFC-4C89-9749-3A6AE888872E}">
      <dgm:prSet phldrT="[Texto]" custT="1"/>
      <dgm:spPr/>
      <dgm:t>
        <a:bodyPr/>
        <a:lstStyle/>
        <a:p>
          <a:endParaRPr lang="pt-BR" sz="14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gm:t>
    </dgm:pt>
    <dgm:pt modelId="{BD4923BC-CB28-4AD5-BC37-2B7E0C9E11E3}" type="parTrans" cxnId="{38671AE2-C2B0-41E8-854D-848B6B9A4E14}">
      <dgm:prSet/>
      <dgm:spPr/>
      <dgm:t>
        <a:bodyPr/>
        <a:lstStyle/>
        <a:p>
          <a:endParaRPr lang="pt-BR"/>
        </a:p>
      </dgm:t>
    </dgm:pt>
    <dgm:pt modelId="{80EF25B2-DBEE-4B92-8A64-81CC28C4765C}" type="sibTrans" cxnId="{38671AE2-C2B0-41E8-854D-848B6B9A4E14}">
      <dgm:prSet/>
      <dgm:spPr/>
      <dgm:t>
        <a:bodyPr/>
        <a:lstStyle/>
        <a:p>
          <a:endParaRPr lang="pt-BR"/>
        </a:p>
      </dgm:t>
    </dgm:pt>
    <dgm:pt modelId="{8F95A0C7-3397-47D3-A2D9-CAFD874DE15C}">
      <dgm:prSet phldrT="[Texto]" custT="1"/>
      <dgm:spPr/>
      <dgm:t>
        <a:bodyPr/>
        <a:lstStyle/>
        <a:p>
          <a:endParaRPr lang="pt-BR" sz="13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5F8B469-892F-4825-BF6F-344297FC0F22}" type="parTrans" cxnId="{B9B8C86C-F9AE-49E2-9722-BE66223F3DC9}">
      <dgm:prSet/>
      <dgm:spPr/>
      <dgm:t>
        <a:bodyPr/>
        <a:lstStyle/>
        <a:p>
          <a:endParaRPr lang="pt-BR"/>
        </a:p>
      </dgm:t>
    </dgm:pt>
    <dgm:pt modelId="{56DD1CE6-B6FB-4248-B676-62E35AA07A76}" type="sibTrans" cxnId="{B9B8C86C-F9AE-49E2-9722-BE66223F3DC9}">
      <dgm:prSet/>
      <dgm:spPr/>
      <dgm:t>
        <a:bodyPr/>
        <a:lstStyle/>
        <a:p>
          <a:endParaRPr lang="pt-BR"/>
        </a:p>
      </dgm:t>
    </dgm:pt>
    <dgm:pt modelId="{6B140B68-F7CA-42E3-8B16-18469C5F2278}">
      <dgm:prSet phldrT="[Texto]" custT="1"/>
      <dgm:spPr/>
      <dgm:t>
        <a:bodyPr/>
        <a:lstStyle/>
        <a:p>
          <a:endParaRPr lang="pt-BR" sz="13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55A094-3317-4B5A-9CE7-21CB7505FCEB}" type="parTrans" cxnId="{167771C0-447B-4698-A1A9-FAD7237E30D1}">
      <dgm:prSet/>
      <dgm:spPr/>
      <dgm:t>
        <a:bodyPr/>
        <a:lstStyle/>
        <a:p>
          <a:endParaRPr lang="pt-BR"/>
        </a:p>
      </dgm:t>
    </dgm:pt>
    <dgm:pt modelId="{430B871F-52F0-418A-A18A-3299134B9E06}" type="sibTrans" cxnId="{167771C0-447B-4698-A1A9-FAD7237E30D1}">
      <dgm:prSet/>
      <dgm:spPr/>
      <dgm:t>
        <a:bodyPr/>
        <a:lstStyle/>
        <a:p>
          <a:endParaRPr lang="pt-BR"/>
        </a:p>
      </dgm:t>
    </dgm:pt>
    <dgm:pt modelId="{F671C0A0-3BA8-4A20-B549-0944883A15A6}">
      <dgm:prSet custT="1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pt-BR" sz="13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BC9A2D-B80F-4A03-81E3-D3C4876E61FE}" type="parTrans" cxnId="{BC88FC53-1E58-49AA-9D6E-D8580CD2FDF6}">
      <dgm:prSet/>
      <dgm:spPr/>
      <dgm:t>
        <a:bodyPr/>
        <a:lstStyle/>
        <a:p>
          <a:endParaRPr lang="pt-BR"/>
        </a:p>
      </dgm:t>
    </dgm:pt>
    <dgm:pt modelId="{73CD0044-E4C8-4A81-9A97-3BE8DF3CD1CE}" type="sibTrans" cxnId="{BC88FC53-1E58-49AA-9D6E-D8580CD2FDF6}">
      <dgm:prSet/>
      <dgm:spPr/>
      <dgm:t>
        <a:bodyPr/>
        <a:lstStyle/>
        <a:p>
          <a:endParaRPr lang="pt-BR"/>
        </a:p>
      </dgm:t>
    </dgm:pt>
    <dgm:pt modelId="{343335C1-6ED4-4BB1-A946-34D9E1B0D7AE}" type="pres">
      <dgm:prSet presAssocID="{E597EFA7-E441-498E-9547-F20B41B2CFF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7EE9FACF-BF3D-4040-B0C8-F477AD231643}" type="pres">
      <dgm:prSet presAssocID="{E597EFA7-E441-498E-9547-F20B41B2CFF1}" presName="children" presStyleCnt="0"/>
      <dgm:spPr/>
    </dgm:pt>
    <dgm:pt modelId="{1E8BE4C5-9D8E-4E08-8D03-2CE08A505F9B}" type="pres">
      <dgm:prSet presAssocID="{E597EFA7-E441-498E-9547-F20B41B2CFF1}" presName="childPlaceholder" presStyleCnt="0"/>
      <dgm:spPr/>
    </dgm:pt>
    <dgm:pt modelId="{C3C537E1-3AA9-433C-AC3A-E7454DE33B02}" type="pres">
      <dgm:prSet presAssocID="{E597EFA7-E441-498E-9547-F20B41B2CFF1}" presName="circle" presStyleCnt="0"/>
      <dgm:spPr/>
    </dgm:pt>
    <dgm:pt modelId="{B6FDFC72-ED01-4DD3-AA97-2586C0EE4BF0}" type="pres">
      <dgm:prSet presAssocID="{E597EFA7-E441-498E-9547-F20B41B2CFF1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C84C52A9-C56C-4B33-8BE4-A0DB8F78190E}" type="pres">
      <dgm:prSet presAssocID="{E597EFA7-E441-498E-9547-F20B41B2CFF1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93441E7-CDD2-4A0A-AEAD-F467ED0D7A49}" type="pres">
      <dgm:prSet presAssocID="{E597EFA7-E441-498E-9547-F20B41B2CFF1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58A0FCE0-8D15-4DD4-82C4-3EF68AA05A2A}" type="pres">
      <dgm:prSet presAssocID="{E597EFA7-E441-498E-9547-F20B41B2CFF1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BD39A25-B91C-4B52-AD9A-B563DF8C42A7}" type="pres">
      <dgm:prSet presAssocID="{E597EFA7-E441-498E-9547-F20B41B2CFF1}" presName="quadrantPlaceholder" presStyleCnt="0"/>
      <dgm:spPr/>
    </dgm:pt>
    <dgm:pt modelId="{B11D7220-8EBC-4607-9B3B-C0FB2E4A7E0E}" type="pres">
      <dgm:prSet presAssocID="{E597EFA7-E441-498E-9547-F20B41B2CFF1}" presName="center1" presStyleLbl="fgShp" presStyleIdx="0" presStyleCnt="2" custScaleY="98949"/>
      <dgm:spPr>
        <a:solidFill>
          <a:schemeClr val="tx2">
            <a:lumMod val="75000"/>
          </a:schemeClr>
        </a:solidFill>
      </dgm:spPr>
    </dgm:pt>
    <dgm:pt modelId="{368311D5-49B4-4DCC-8BB3-BBECAF7BFE3B}" type="pres">
      <dgm:prSet presAssocID="{E597EFA7-E441-498E-9547-F20B41B2CFF1}" presName="center2" presStyleLbl="fgShp" presStyleIdx="1" presStyleCnt="2"/>
      <dgm:spPr>
        <a:solidFill>
          <a:schemeClr val="tx2">
            <a:lumMod val="75000"/>
          </a:schemeClr>
        </a:solidFill>
      </dgm:spPr>
    </dgm:pt>
  </dgm:ptLst>
  <dgm:cxnLst>
    <dgm:cxn modelId="{02F2D600-5A5B-46E2-933F-957705E2AEC7}" type="presOf" srcId="{8F95A0C7-3397-47D3-A2D9-CAFD874DE15C}" destId="{C84C52A9-C56C-4B33-8BE4-A0DB8F78190E}" srcOrd="0" destOrd="0" presId="urn:microsoft.com/office/officeart/2005/8/layout/cycle4"/>
    <dgm:cxn modelId="{B9B8C86C-F9AE-49E2-9722-BE66223F3DC9}" srcId="{E597EFA7-E441-498E-9547-F20B41B2CFF1}" destId="{8F95A0C7-3397-47D3-A2D9-CAFD874DE15C}" srcOrd="1" destOrd="0" parTransId="{15F8B469-892F-4825-BF6F-344297FC0F22}" sibTransId="{56DD1CE6-B6FB-4248-B676-62E35AA07A76}"/>
    <dgm:cxn modelId="{BC88FC53-1E58-49AA-9D6E-D8580CD2FDF6}" srcId="{E597EFA7-E441-498E-9547-F20B41B2CFF1}" destId="{F671C0A0-3BA8-4A20-B549-0944883A15A6}" srcOrd="3" destOrd="0" parTransId="{73BC9A2D-B80F-4A03-81E3-D3C4876E61FE}" sibTransId="{73CD0044-E4C8-4A81-9A97-3BE8DF3CD1CE}"/>
    <dgm:cxn modelId="{95453077-227A-40FD-8328-2F19DC6F3E18}" type="presOf" srcId="{F671C0A0-3BA8-4A20-B549-0944883A15A6}" destId="{58A0FCE0-8D15-4DD4-82C4-3EF68AA05A2A}" srcOrd="0" destOrd="0" presId="urn:microsoft.com/office/officeart/2005/8/layout/cycle4"/>
    <dgm:cxn modelId="{FD0D747B-E2CF-4733-9238-E711CAF27BF2}" type="presOf" srcId="{6B140B68-F7CA-42E3-8B16-18469C5F2278}" destId="{893441E7-CDD2-4A0A-AEAD-F467ED0D7A49}" srcOrd="0" destOrd="0" presId="urn:microsoft.com/office/officeart/2005/8/layout/cycle4"/>
    <dgm:cxn modelId="{99239E8A-5435-40AC-AC0F-6D719C9A5801}" type="presOf" srcId="{E597EFA7-E441-498E-9547-F20B41B2CFF1}" destId="{343335C1-6ED4-4BB1-A946-34D9E1B0D7AE}" srcOrd="0" destOrd="0" presId="urn:microsoft.com/office/officeart/2005/8/layout/cycle4"/>
    <dgm:cxn modelId="{0751C7B7-8C53-46C6-AD6B-017AFA1BA7DD}" type="presOf" srcId="{5B7933B2-8EFC-4C89-9749-3A6AE888872E}" destId="{B6FDFC72-ED01-4DD3-AA97-2586C0EE4BF0}" srcOrd="0" destOrd="0" presId="urn:microsoft.com/office/officeart/2005/8/layout/cycle4"/>
    <dgm:cxn modelId="{167771C0-447B-4698-A1A9-FAD7237E30D1}" srcId="{E597EFA7-E441-498E-9547-F20B41B2CFF1}" destId="{6B140B68-F7CA-42E3-8B16-18469C5F2278}" srcOrd="2" destOrd="0" parTransId="{1255A094-3317-4B5A-9CE7-21CB7505FCEB}" sibTransId="{430B871F-52F0-418A-A18A-3299134B9E06}"/>
    <dgm:cxn modelId="{38671AE2-C2B0-41E8-854D-848B6B9A4E14}" srcId="{E597EFA7-E441-498E-9547-F20B41B2CFF1}" destId="{5B7933B2-8EFC-4C89-9749-3A6AE888872E}" srcOrd="0" destOrd="0" parTransId="{BD4923BC-CB28-4AD5-BC37-2B7E0C9E11E3}" sibTransId="{80EF25B2-DBEE-4B92-8A64-81CC28C4765C}"/>
    <dgm:cxn modelId="{FBCEC101-7779-4FC4-BD48-6627C671B111}" type="presParOf" srcId="{343335C1-6ED4-4BB1-A946-34D9E1B0D7AE}" destId="{7EE9FACF-BF3D-4040-B0C8-F477AD231643}" srcOrd="0" destOrd="0" presId="urn:microsoft.com/office/officeart/2005/8/layout/cycle4"/>
    <dgm:cxn modelId="{F3C7B259-98E0-4F0E-B5D0-B01951B5912B}" type="presParOf" srcId="{7EE9FACF-BF3D-4040-B0C8-F477AD231643}" destId="{1E8BE4C5-9D8E-4E08-8D03-2CE08A505F9B}" srcOrd="0" destOrd="0" presId="urn:microsoft.com/office/officeart/2005/8/layout/cycle4"/>
    <dgm:cxn modelId="{2985CB80-7BA6-4681-8796-E04197DA1983}" type="presParOf" srcId="{343335C1-6ED4-4BB1-A946-34D9E1B0D7AE}" destId="{C3C537E1-3AA9-433C-AC3A-E7454DE33B02}" srcOrd="1" destOrd="0" presId="urn:microsoft.com/office/officeart/2005/8/layout/cycle4"/>
    <dgm:cxn modelId="{5C2C2C9D-4659-4A4C-8981-65E3224A1E9F}" type="presParOf" srcId="{C3C537E1-3AA9-433C-AC3A-E7454DE33B02}" destId="{B6FDFC72-ED01-4DD3-AA97-2586C0EE4BF0}" srcOrd="0" destOrd="0" presId="urn:microsoft.com/office/officeart/2005/8/layout/cycle4"/>
    <dgm:cxn modelId="{A21AF9FC-37E9-44E2-861E-B3B4ECF77CF5}" type="presParOf" srcId="{C3C537E1-3AA9-433C-AC3A-E7454DE33B02}" destId="{C84C52A9-C56C-4B33-8BE4-A0DB8F78190E}" srcOrd="1" destOrd="0" presId="urn:microsoft.com/office/officeart/2005/8/layout/cycle4"/>
    <dgm:cxn modelId="{28820514-85BE-43BB-86FE-90F3F53AA75F}" type="presParOf" srcId="{C3C537E1-3AA9-433C-AC3A-E7454DE33B02}" destId="{893441E7-CDD2-4A0A-AEAD-F467ED0D7A49}" srcOrd="2" destOrd="0" presId="urn:microsoft.com/office/officeart/2005/8/layout/cycle4"/>
    <dgm:cxn modelId="{A177ADE8-A259-4FE4-ACE7-7E17F023D216}" type="presParOf" srcId="{C3C537E1-3AA9-433C-AC3A-E7454DE33B02}" destId="{58A0FCE0-8D15-4DD4-82C4-3EF68AA05A2A}" srcOrd="3" destOrd="0" presId="urn:microsoft.com/office/officeart/2005/8/layout/cycle4"/>
    <dgm:cxn modelId="{0E804EB5-3992-4E8B-935A-B3662865178C}" type="presParOf" srcId="{C3C537E1-3AA9-433C-AC3A-E7454DE33B02}" destId="{DBD39A25-B91C-4B52-AD9A-B563DF8C42A7}" srcOrd="4" destOrd="0" presId="urn:microsoft.com/office/officeart/2005/8/layout/cycle4"/>
    <dgm:cxn modelId="{F984ECB8-382C-46A1-A090-53CB48385ED5}" type="presParOf" srcId="{343335C1-6ED4-4BB1-A946-34D9E1B0D7AE}" destId="{B11D7220-8EBC-4607-9B3B-C0FB2E4A7E0E}" srcOrd="2" destOrd="0" presId="urn:microsoft.com/office/officeart/2005/8/layout/cycle4"/>
    <dgm:cxn modelId="{BEB27DD0-E377-453C-9268-3B6C52EC6D04}" type="presParOf" srcId="{343335C1-6ED4-4BB1-A946-34D9E1B0D7AE}" destId="{368311D5-49B4-4DCC-8BB3-BBECAF7BFE3B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BB192B-FFB4-4F75-8933-BDE4E7CD8030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878B84D6-B5AC-4992-84B4-4B2FFC7EDD57}">
      <dgm:prSet phldrT="[Texto]" custT="1"/>
      <dgm:spPr/>
      <dgm:t>
        <a:bodyPr/>
        <a:lstStyle/>
        <a:p>
          <a:r>
            <a:rPr lang="pt-PT" sz="2000" b="1" dirty="0" err="1"/>
            <a:t>Similarity</a:t>
          </a:r>
          <a:endParaRPr lang="pt-PT" sz="2000" b="1" dirty="0"/>
        </a:p>
        <a:p>
          <a:r>
            <a:rPr lang="en-US" sz="1800" dirty="0"/>
            <a:t>Competences required for real/professional life</a:t>
          </a:r>
          <a:endParaRPr lang="pt-PT" sz="1800" dirty="0"/>
        </a:p>
      </dgm:t>
    </dgm:pt>
    <dgm:pt modelId="{061C34B9-8E87-435F-9A84-440EB6EAE2F2}" type="parTrans" cxnId="{19FE12C7-7C77-4227-AD4D-1EDE71DEE2E3}">
      <dgm:prSet/>
      <dgm:spPr/>
      <dgm:t>
        <a:bodyPr/>
        <a:lstStyle/>
        <a:p>
          <a:endParaRPr lang="pt-PT"/>
        </a:p>
      </dgm:t>
    </dgm:pt>
    <dgm:pt modelId="{796B057F-8920-4024-83A4-E35A09CD3E7D}" type="sibTrans" cxnId="{19FE12C7-7C77-4227-AD4D-1EDE71DEE2E3}">
      <dgm:prSet/>
      <dgm:spPr/>
      <dgm:t>
        <a:bodyPr/>
        <a:lstStyle/>
        <a:p>
          <a:endParaRPr lang="pt-PT"/>
        </a:p>
      </dgm:t>
    </dgm:pt>
    <dgm:pt modelId="{1BA99D01-AF02-43D9-9F4F-75111B9A6887}">
      <dgm:prSet phldrT="[Texto]" custT="1"/>
      <dgm:spPr/>
      <dgm:t>
        <a:bodyPr/>
        <a:lstStyle/>
        <a:p>
          <a:r>
            <a:rPr lang="pt-PT" sz="2000" b="1" dirty="0" err="1"/>
            <a:t>Complexity</a:t>
          </a:r>
          <a:endParaRPr lang="pt-PT" sz="2000" b="1" dirty="0"/>
        </a:p>
        <a:p>
          <a:r>
            <a:rPr lang="pt-PT" sz="1900" dirty="0" err="1"/>
            <a:t>Cognitive</a:t>
          </a:r>
          <a:r>
            <a:rPr lang="pt-PT" sz="1900" dirty="0"/>
            <a:t> </a:t>
          </a:r>
          <a:r>
            <a:rPr lang="pt-PT" sz="1900" dirty="0" err="1"/>
            <a:t>challenge</a:t>
          </a:r>
          <a:endParaRPr lang="pt-PT" sz="1900" dirty="0"/>
        </a:p>
      </dgm:t>
    </dgm:pt>
    <dgm:pt modelId="{E3B183AB-571C-44C3-AA52-7395C70A07D1}" type="parTrans" cxnId="{30717BF0-1317-426C-84D9-663326C62422}">
      <dgm:prSet/>
      <dgm:spPr/>
      <dgm:t>
        <a:bodyPr/>
        <a:lstStyle/>
        <a:p>
          <a:endParaRPr lang="pt-PT"/>
        </a:p>
      </dgm:t>
    </dgm:pt>
    <dgm:pt modelId="{8217D553-F0D1-495C-9F15-27441DBE6D3F}" type="sibTrans" cxnId="{30717BF0-1317-426C-84D9-663326C62422}">
      <dgm:prSet/>
      <dgm:spPr/>
      <dgm:t>
        <a:bodyPr/>
        <a:lstStyle/>
        <a:p>
          <a:endParaRPr lang="pt-PT"/>
        </a:p>
      </dgm:t>
    </dgm:pt>
    <dgm:pt modelId="{862C33EB-0BC4-4F5B-8AE5-7F33BBD2D677}">
      <dgm:prSet phldrT="[Texto]" custT="1"/>
      <dgm:spPr/>
      <dgm:t>
        <a:bodyPr/>
        <a:lstStyle/>
        <a:p>
          <a:r>
            <a:rPr lang="pt-PT" sz="2000" b="1" dirty="0" err="1"/>
            <a:t>Adequacy</a:t>
          </a:r>
          <a:r>
            <a:rPr lang="pt-PT" sz="2000" b="1" dirty="0"/>
            <a:t> </a:t>
          </a:r>
          <a:endParaRPr lang="pt-PT" sz="2000" dirty="0"/>
        </a:p>
        <a:p>
          <a:r>
            <a:rPr lang="pt-PT" sz="2000" dirty="0" err="1"/>
            <a:t>Adequate</a:t>
          </a:r>
          <a:r>
            <a:rPr lang="pt-PT" sz="2000" dirty="0"/>
            <a:t> </a:t>
          </a:r>
          <a:r>
            <a:rPr lang="pt-PT" sz="2000" dirty="0" err="1"/>
            <a:t>conditions</a:t>
          </a:r>
          <a:r>
            <a:rPr lang="pt-PT" sz="2000" dirty="0"/>
            <a:t> </a:t>
          </a:r>
          <a:r>
            <a:rPr lang="pt-PT" sz="2000" dirty="0" err="1"/>
            <a:t>of</a:t>
          </a:r>
          <a:r>
            <a:rPr lang="pt-PT" sz="2000" dirty="0"/>
            <a:t> </a:t>
          </a:r>
          <a:r>
            <a:rPr lang="pt-PT" sz="2000" dirty="0" err="1"/>
            <a:t>realisation</a:t>
          </a:r>
          <a:endParaRPr lang="pt-PT" sz="2000" dirty="0"/>
        </a:p>
      </dgm:t>
    </dgm:pt>
    <dgm:pt modelId="{3576F21E-EF67-4570-B19F-CAC2F181DACE}" type="parTrans" cxnId="{13D5947B-F762-49A9-A94F-5FEEE23799EE}">
      <dgm:prSet/>
      <dgm:spPr/>
      <dgm:t>
        <a:bodyPr/>
        <a:lstStyle/>
        <a:p>
          <a:endParaRPr lang="pt-PT"/>
        </a:p>
      </dgm:t>
    </dgm:pt>
    <dgm:pt modelId="{4F751167-5B81-4722-8082-39DDB3D6ABAF}" type="sibTrans" cxnId="{13D5947B-F762-49A9-A94F-5FEEE23799EE}">
      <dgm:prSet/>
      <dgm:spPr/>
      <dgm:t>
        <a:bodyPr/>
        <a:lstStyle/>
        <a:p>
          <a:endParaRPr lang="pt-PT"/>
        </a:p>
      </dgm:t>
    </dgm:pt>
    <dgm:pt modelId="{18B2D0B2-3CAC-4A70-9D4B-811EEA21240C}">
      <dgm:prSet phldrT="[Texto]" custT="1"/>
      <dgm:spPr/>
      <dgm:t>
        <a:bodyPr/>
        <a:lstStyle/>
        <a:p>
          <a:r>
            <a:rPr lang="pt-PT" sz="2000" b="1" dirty="0" err="1"/>
            <a:t>Significance</a:t>
          </a:r>
          <a:r>
            <a:rPr lang="pt-PT" sz="1900" dirty="0"/>
            <a:t>  </a:t>
          </a:r>
          <a:r>
            <a:rPr lang="en-US" sz="1900" dirty="0"/>
            <a:t>Value for students, teachers and employer</a:t>
          </a:r>
          <a:endParaRPr lang="pt-PT" sz="1900" dirty="0"/>
        </a:p>
      </dgm:t>
    </dgm:pt>
    <dgm:pt modelId="{CB275E7C-9A00-46F5-AB71-579C41E2C046}" type="parTrans" cxnId="{43704270-B47A-4F87-BA8E-6D4D14DB9C1B}">
      <dgm:prSet/>
      <dgm:spPr/>
      <dgm:t>
        <a:bodyPr/>
        <a:lstStyle/>
        <a:p>
          <a:endParaRPr lang="pt-PT"/>
        </a:p>
      </dgm:t>
    </dgm:pt>
    <dgm:pt modelId="{9E1B6532-785A-4F72-A766-D908D9D3E527}" type="sibTrans" cxnId="{43704270-B47A-4F87-BA8E-6D4D14DB9C1B}">
      <dgm:prSet/>
      <dgm:spPr/>
      <dgm:t>
        <a:bodyPr/>
        <a:lstStyle/>
        <a:p>
          <a:endParaRPr lang="pt-PT"/>
        </a:p>
      </dgm:t>
    </dgm:pt>
    <dgm:pt modelId="{C848D089-5780-4ADE-A481-445BC4629F51}" type="pres">
      <dgm:prSet presAssocID="{EBBB192B-FFB4-4F75-8933-BDE4E7CD8030}" presName="Name0" presStyleCnt="0">
        <dgm:presLayoutVars>
          <dgm:dir/>
          <dgm:resizeHandles val="exact"/>
        </dgm:presLayoutVars>
      </dgm:prSet>
      <dgm:spPr/>
    </dgm:pt>
    <dgm:pt modelId="{EEF04DA2-5B55-4D8C-89A6-6AE9589B03F7}" type="pres">
      <dgm:prSet presAssocID="{EBBB192B-FFB4-4F75-8933-BDE4E7CD8030}" presName="bkgdShp" presStyleLbl="alignAccFollowNode1" presStyleIdx="0" presStyleCnt="1" custLinFactNeighborY="-2155"/>
      <dgm:spPr/>
    </dgm:pt>
    <dgm:pt modelId="{66FC8190-1E0C-47B0-BE2D-F17762630BD9}" type="pres">
      <dgm:prSet presAssocID="{EBBB192B-FFB4-4F75-8933-BDE4E7CD8030}" presName="linComp" presStyleCnt="0"/>
      <dgm:spPr/>
    </dgm:pt>
    <dgm:pt modelId="{2C93936E-D28F-4CF4-97F8-F3902C39AFDD}" type="pres">
      <dgm:prSet presAssocID="{878B84D6-B5AC-4992-84B4-4B2FFC7EDD57}" presName="compNode" presStyleCnt="0"/>
      <dgm:spPr/>
    </dgm:pt>
    <dgm:pt modelId="{1B0ED059-5115-4C2E-B649-0E88214BE0DC}" type="pres">
      <dgm:prSet presAssocID="{878B84D6-B5AC-4992-84B4-4B2FFC7EDD57}" presName="node" presStyleLbl="node1" presStyleIdx="0" presStyleCnt="4">
        <dgm:presLayoutVars>
          <dgm:bulletEnabled val="1"/>
        </dgm:presLayoutVars>
      </dgm:prSet>
      <dgm:spPr/>
    </dgm:pt>
    <dgm:pt modelId="{6037CE65-367B-4037-89AA-15D7C27202AF}" type="pres">
      <dgm:prSet presAssocID="{878B84D6-B5AC-4992-84B4-4B2FFC7EDD57}" presName="invisiNode" presStyleLbl="node1" presStyleIdx="0" presStyleCnt="4"/>
      <dgm:spPr/>
    </dgm:pt>
    <dgm:pt modelId="{83785905-9FBD-4491-BB8E-942F48D3B358}" type="pres">
      <dgm:prSet presAssocID="{878B84D6-B5AC-4992-84B4-4B2FFC7EDD57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170E977-3579-47B6-A49C-C311720A2F13}" type="pres">
      <dgm:prSet presAssocID="{796B057F-8920-4024-83A4-E35A09CD3E7D}" presName="sibTrans" presStyleLbl="sibTrans2D1" presStyleIdx="0" presStyleCnt="0"/>
      <dgm:spPr/>
    </dgm:pt>
    <dgm:pt modelId="{601489B9-1A21-4C30-B3EB-031125511499}" type="pres">
      <dgm:prSet presAssocID="{1BA99D01-AF02-43D9-9F4F-75111B9A6887}" presName="compNode" presStyleCnt="0"/>
      <dgm:spPr/>
    </dgm:pt>
    <dgm:pt modelId="{486CBBFD-34F4-49FD-A518-1C9F8917B358}" type="pres">
      <dgm:prSet presAssocID="{1BA99D01-AF02-43D9-9F4F-75111B9A6887}" presName="node" presStyleLbl="node1" presStyleIdx="1" presStyleCnt="4" custScaleX="112826">
        <dgm:presLayoutVars>
          <dgm:bulletEnabled val="1"/>
        </dgm:presLayoutVars>
      </dgm:prSet>
      <dgm:spPr/>
    </dgm:pt>
    <dgm:pt modelId="{9810E06B-BF68-4089-B4A1-B44F2D2FAEFC}" type="pres">
      <dgm:prSet presAssocID="{1BA99D01-AF02-43D9-9F4F-75111B9A6887}" presName="invisiNode" presStyleLbl="node1" presStyleIdx="1" presStyleCnt="4"/>
      <dgm:spPr/>
    </dgm:pt>
    <dgm:pt modelId="{52C1C6BF-E38D-4E8C-BBE3-6166EBA07522}" type="pres">
      <dgm:prSet presAssocID="{1BA99D01-AF02-43D9-9F4F-75111B9A6887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76F48BA-485B-4015-BA5E-F44FBF9A19B6}" type="pres">
      <dgm:prSet presAssocID="{8217D553-F0D1-495C-9F15-27441DBE6D3F}" presName="sibTrans" presStyleLbl="sibTrans2D1" presStyleIdx="0" presStyleCnt="0"/>
      <dgm:spPr/>
    </dgm:pt>
    <dgm:pt modelId="{6613953B-67F9-4584-8659-2016D45F4B16}" type="pres">
      <dgm:prSet presAssocID="{862C33EB-0BC4-4F5B-8AE5-7F33BBD2D677}" presName="compNode" presStyleCnt="0"/>
      <dgm:spPr/>
    </dgm:pt>
    <dgm:pt modelId="{17C38646-6395-44F8-886E-B13CC1217FD0}" type="pres">
      <dgm:prSet presAssocID="{862C33EB-0BC4-4F5B-8AE5-7F33BBD2D677}" presName="node" presStyleLbl="node1" presStyleIdx="2" presStyleCnt="4" custScaleX="97458">
        <dgm:presLayoutVars>
          <dgm:bulletEnabled val="1"/>
        </dgm:presLayoutVars>
      </dgm:prSet>
      <dgm:spPr/>
    </dgm:pt>
    <dgm:pt modelId="{426C1229-DBE7-43D4-96A2-37D334F9D0FB}" type="pres">
      <dgm:prSet presAssocID="{862C33EB-0BC4-4F5B-8AE5-7F33BBD2D677}" presName="invisiNode" presStyleLbl="node1" presStyleIdx="2" presStyleCnt="4"/>
      <dgm:spPr/>
    </dgm:pt>
    <dgm:pt modelId="{99D6164F-EC5B-4A1F-B63D-53565EDE0BCA}" type="pres">
      <dgm:prSet presAssocID="{862C33EB-0BC4-4F5B-8AE5-7F33BBD2D677}" presName="imagNode" presStyleLbl="fgImgPlace1" presStyleIdx="2" presStyleCnt="4"/>
      <dgm:spPr>
        <a:blipFill>
          <a:blip xmlns:r="http://schemas.openxmlformats.org/officeDocument/2006/relationships" r:embed="rId3">
            <a:extLst/>
          </a:blip>
          <a:srcRect/>
          <a:stretch>
            <a:fillRect l="-30000" r="-30000"/>
          </a:stretch>
        </a:blipFill>
      </dgm:spPr>
    </dgm:pt>
    <dgm:pt modelId="{98B594CA-45B5-433A-8781-A0E670C9D527}" type="pres">
      <dgm:prSet presAssocID="{4F751167-5B81-4722-8082-39DDB3D6ABAF}" presName="sibTrans" presStyleLbl="sibTrans2D1" presStyleIdx="0" presStyleCnt="0"/>
      <dgm:spPr/>
    </dgm:pt>
    <dgm:pt modelId="{9BD8B50E-72A8-4A81-9A31-787C15FC5AD9}" type="pres">
      <dgm:prSet presAssocID="{18B2D0B2-3CAC-4A70-9D4B-811EEA21240C}" presName="compNode" presStyleCnt="0"/>
      <dgm:spPr/>
    </dgm:pt>
    <dgm:pt modelId="{1A3C96F1-22F9-4D5B-9EB4-A6BD8D51254D}" type="pres">
      <dgm:prSet presAssocID="{18B2D0B2-3CAC-4A70-9D4B-811EEA21240C}" presName="node" presStyleLbl="node1" presStyleIdx="3" presStyleCnt="4" custScaleX="114667">
        <dgm:presLayoutVars>
          <dgm:bulletEnabled val="1"/>
        </dgm:presLayoutVars>
      </dgm:prSet>
      <dgm:spPr/>
    </dgm:pt>
    <dgm:pt modelId="{076F928B-25B2-403D-834F-519AA24B1398}" type="pres">
      <dgm:prSet presAssocID="{18B2D0B2-3CAC-4A70-9D4B-811EEA21240C}" presName="invisiNode" presStyleLbl="node1" presStyleIdx="3" presStyleCnt="4"/>
      <dgm:spPr/>
    </dgm:pt>
    <dgm:pt modelId="{F52D9CE3-1A3F-44B2-9B60-1B36CC78240F}" type="pres">
      <dgm:prSet presAssocID="{18B2D0B2-3CAC-4A70-9D4B-811EEA21240C}" presName="imagNode" presStyleLbl="fgImgPlace1" presStyleIdx="3" presStyleCnt="4" custLinFactNeighborX="-1149" custLinFactNeighborY="413"/>
      <dgm:spPr>
        <a:blipFill rotWithShape="1">
          <a:blip xmlns:r="http://schemas.openxmlformats.org/officeDocument/2006/relationships" r:embed="rId4"/>
          <a:srcRect/>
          <a:stretch>
            <a:fillRect l="-11000" r="-11000"/>
          </a:stretch>
        </a:blipFill>
      </dgm:spPr>
    </dgm:pt>
  </dgm:ptLst>
  <dgm:cxnLst>
    <dgm:cxn modelId="{5A82B403-07E8-454E-8327-C883387A0DCF}" type="presOf" srcId="{4F751167-5B81-4722-8082-39DDB3D6ABAF}" destId="{98B594CA-45B5-433A-8781-A0E670C9D527}" srcOrd="0" destOrd="0" presId="urn:microsoft.com/office/officeart/2005/8/layout/pList2#1"/>
    <dgm:cxn modelId="{DCE11629-EE11-46B7-9BDE-8B5F2D6C1837}" type="presOf" srcId="{1BA99D01-AF02-43D9-9F4F-75111B9A6887}" destId="{486CBBFD-34F4-49FD-A518-1C9F8917B358}" srcOrd="0" destOrd="0" presId="urn:microsoft.com/office/officeart/2005/8/layout/pList2#1"/>
    <dgm:cxn modelId="{3B043A2D-53EC-4A8B-8927-259687677EDF}" type="presOf" srcId="{8217D553-F0D1-495C-9F15-27441DBE6D3F}" destId="{D76F48BA-485B-4015-BA5E-F44FBF9A19B6}" srcOrd="0" destOrd="0" presId="urn:microsoft.com/office/officeart/2005/8/layout/pList2#1"/>
    <dgm:cxn modelId="{B81BCA5E-1D3F-47AF-B6D3-A9E76BDE56AC}" type="presOf" srcId="{EBBB192B-FFB4-4F75-8933-BDE4E7CD8030}" destId="{C848D089-5780-4ADE-A481-445BC4629F51}" srcOrd="0" destOrd="0" presId="urn:microsoft.com/office/officeart/2005/8/layout/pList2#1"/>
    <dgm:cxn modelId="{43704270-B47A-4F87-BA8E-6D4D14DB9C1B}" srcId="{EBBB192B-FFB4-4F75-8933-BDE4E7CD8030}" destId="{18B2D0B2-3CAC-4A70-9D4B-811EEA21240C}" srcOrd="3" destOrd="0" parTransId="{CB275E7C-9A00-46F5-AB71-579C41E2C046}" sibTransId="{9E1B6532-785A-4F72-A766-D908D9D3E527}"/>
    <dgm:cxn modelId="{0AF2E950-FA14-4D01-9363-7640B27A47F4}" type="presOf" srcId="{862C33EB-0BC4-4F5B-8AE5-7F33BBD2D677}" destId="{17C38646-6395-44F8-886E-B13CC1217FD0}" srcOrd="0" destOrd="0" presId="urn:microsoft.com/office/officeart/2005/8/layout/pList2#1"/>
    <dgm:cxn modelId="{2BCF097B-7AE1-444F-AF68-8A1C55F22C02}" type="presOf" srcId="{878B84D6-B5AC-4992-84B4-4B2FFC7EDD57}" destId="{1B0ED059-5115-4C2E-B649-0E88214BE0DC}" srcOrd="0" destOrd="0" presId="urn:microsoft.com/office/officeart/2005/8/layout/pList2#1"/>
    <dgm:cxn modelId="{13D5947B-F762-49A9-A94F-5FEEE23799EE}" srcId="{EBBB192B-FFB4-4F75-8933-BDE4E7CD8030}" destId="{862C33EB-0BC4-4F5B-8AE5-7F33BBD2D677}" srcOrd="2" destOrd="0" parTransId="{3576F21E-EF67-4570-B19F-CAC2F181DACE}" sibTransId="{4F751167-5B81-4722-8082-39DDB3D6ABAF}"/>
    <dgm:cxn modelId="{127696C4-8102-4AE4-9B14-9B8AC30134D2}" type="presOf" srcId="{18B2D0B2-3CAC-4A70-9D4B-811EEA21240C}" destId="{1A3C96F1-22F9-4D5B-9EB4-A6BD8D51254D}" srcOrd="0" destOrd="0" presId="urn:microsoft.com/office/officeart/2005/8/layout/pList2#1"/>
    <dgm:cxn modelId="{19FE12C7-7C77-4227-AD4D-1EDE71DEE2E3}" srcId="{EBBB192B-FFB4-4F75-8933-BDE4E7CD8030}" destId="{878B84D6-B5AC-4992-84B4-4B2FFC7EDD57}" srcOrd="0" destOrd="0" parTransId="{061C34B9-8E87-435F-9A84-440EB6EAE2F2}" sibTransId="{796B057F-8920-4024-83A4-E35A09CD3E7D}"/>
    <dgm:cxn modelId="{736FC8DA-A7F0-4057-85AB-9CAC3E10FAE2}" type="presOf" srcId="{796B057F-8920-4024-83A4-E35A09CD3E7D}" destId="{6170E977-3579-47B6-A49C-C311720A2F13}" srcOrd="0" destOrd="0" presId="urn:microsoft.com/office/officeart/2005/8/layout/pList2#1"/>
    <dgm:cxn modelId="{30717BF0-1317-426C-84D9-663326C62422}" srcId="{EBBB192B-FFB4-4F75-8933-BDE4E7CD8030}" destId="{1BA99D01-AF02-43D9-9F4F-75111B9A6887}" srcOrd="1" destOrd="0" parTransId="{E3B183AB-571C-44C3-AA52-7395C70A07D1}" sibTransId="{8217D553-F0D1-495C-9F15-27441DBE6D3F}"/>
    <dgm:cxn modelId="{67C7C7C9-57D2-45C6-A5D1-E7A20C0D3BC6}" type="presParOf" srcId="{C848D089-5780-4ADE-A481-445BC4629F51}" destId="{EEF04DA2-5B55-4D8C-89A6-6AE9589B03F7}" srcOrd="0" destOrd="0" presId="urn:microsoft.com/office/officeart/2005/8/layout/pList2#1"/>
    <dgm:cxn modelId="{826A3C8B-F66B-4F85-B9A8-BE37BC817259}" type="presParOf" srcId="{C848D089-5780-4ADE-A481-445BC4629F51}" destId="{66FC8190-1E0C-47B0-BE2D-F17762630BD9}" srcOrd="1" destOrd="0" presId="urn:microsoft.com/office/officeart/2005/8/layout/pList2#1"/>
    <dgm:cxn modelId="{F2F8207C-2418-4DBB-91CD-1E7D717372A4}" type="presParOf" srcId="{66FC8190-1E0C-47B0-BE2D-F17762630BD9}" destId="{2C93936E-D28F-4CF4-97F8-F3902C39AFDD}" srcOrd="0" destOrd="0" presId="urn:microsoft.com/office/officeart/2005/8/layout/pList2#1"/>
    <dgm:cxn modelId="{9072A2C4-C9B8-4ADC-8C12-4A97C85FABA9}" type="presParOf" srcId="{2C93936E-D28F-4CF4-97F8-F3902C39AFDD}" destId="{1B0ED059-5115-4C2E-B649-0E88214BE0DC}" srcOrd="0" destOrd="0" presId="urn:microsoft.com/office/officeart/2005/8/layout/pList2#1"/>
    <dgm:cxn modelId="{A71F4B44-19F7-467D-93C2-0E8E7A24AC8D}" type="presParOf" srcId="{2C93936E-D28F-4CF4-97F8-F3902C39AFDD}" destId="{6037CE65-367B-4037-89AA-15D7C27202AF}" srcOrd="1" destOrd="0" presId="urn:microsoft.com/office/officeart/2005/8/layout/pList2#1"/>
    <dgm:cxn modelId="{50D8FB28-BEC9-4798-AFFE-7EB118784690}" type="presParOf" srcId="{2C93936E-D28F-4CF4-97F8-F3902C39AFDD}" destId="{83785905-9FBD-4491-BB8E-942F48D3B358}" srcOrd="2" destOrd="0" presId="urn:microsoft.com/office/officeart/2005/8/layout/pList2#1"/>
    <dgm:cxn modelId="{6BB1F417-8A92-45AE-8048-B2DF5EBD7253}" type="presParOf" srcId="{66FC8190-1E0C-47B0-BE2D-F17762630BD9}" destId="{6170E977-3579-47B6-A49C-C311720A2F13}" srcOrd="1" destOrd="0" presId="urn:microsoft.com/office/officeart/2005/8/layout/pList2#1"/>
    <dgm:cxn modelId="{ED4146D1-0457-4A10-9F66-13601EBB88A7}" type="presParOf" srcId="{66FC8190-1E0C-47B0-BE2D-F17762630BD9}" destId="{601489B9-1A21-4C30-B3EB-031125511499}" srcOrd="2" destOrd="0" presId="urn:microsoft.com/office/officeart/2005/8/layout/pList2#1"/>
    <dgm:cxn modelId="{CED3AAC1-E055-4005-B5C4-F29AC4ED240C}" type="presParOf" srcId="{601489B9-1A21-4C30-B3EB-031125511499}" destId="{486CBBFD-34F4-49FD-A518-1C9F8917B358}" srcOrd="0" destOrd="0" presId="urn:microsoft.com/office/officeart/2005/8/layout/pList2#1"/>
    <dgm:cxn modelId="{805957E6-8ED8-43F6-B1C6-A40BBE345EDD}" type="presParOf" srcId="{601489B9-1A21-4C30-B3EB-031125511499}" destId="{9810E06B-BF68-4089-B4A1-B44F2D2FAEFC}" srcOrd="1" destOrd="0" presId="urn:microsoft.com/office/officeart/2005/8/layout/pList2#1"/>
    <dgm:cxn modelId="{03E1FBCC-C347-4069-95E9-8ABC61B8E77D}" type="presParOf" srcId="{601489B9-1A21-4C30-B3EB-031125511499}" destId="{52C1C6BF-E38D-4E8C-BBE3-6166EBA07522}" srcOrd="2" destOrd="0" presId="urn:microsoft.com/office/officeart/2005/8/layout/pList2#1"/>
    <dgm:cxn modelId="{90251CBB-8E84-4F4A-8249-BF512D494669}" type="presParOf" srcId="{66FC8190-1E0C-47B0-BE2D-F17762630BD9}" destId="{D76F48BA-485B-4015-BA5E-F44FBF9A19B6}" srcOrd="3" destOrd="0" presId="urn:microsoft.com/office/officeart/2005/8/layout/pList2#1"/>
    <dgm:cxn modelId="{03D648C6-A882-49A0-BB36-2F5818279EFF}" type="presParOf" srcId="{66FC8190-1E0C-47B0-BE2D-F17762630BD9}" destId="{6613953B-67F9-4584-8659-2016D45F4B16}" srcOrd="4" destOrd="0" presId="urn:microsoft.com/office/officeart/2005/8/layout/pList2#1"/>
    <dgm:cxn modelId="{88CF5541-1900-4690-9516-9702571E4026}" type="presParOf" srcId="{6613953B-67F9-4584-8659-2016D45F4B16}" destId="{17C38646-6395-44F8-886E-B13CC1217FD0}" srcOrd="0" destOrd="0" presId="urn:microsoft.com/office/officeart/2005/8/layout/pList2#1"/>
    <dgm:cxn modelId="{E0DDEDA1-C984-45E0-AEBF-CABA7332A6F2}" type="presParOf" srcId="{6613953B-67F9-4584-8659-2016D45F4B16}" destId="{426C1229-DBE7-43D4-96A2-37D334F9D0FB}" srcOrd="1" destOrd="0" presId="urn:microsoft.com/office/officeart/2005/8/layout/pList2#1"/>
    <dgm:cxn modelId="{EC4C5B24-2B51-42D2-8640-1F8162B1C40F}" type="presParOf" srcId="{6613953B-67F9-4584-8659-2016D45F4B16}" destId="{99D6164F-EC5B-4A1F-B63D-53565EDE0BCA}" srcOrd="2" destOrd="0" presId="urn:microsoft.com/office/officeart/2005/8/layout/pList2#1"/>
    <dgm:cxn modelId="{5127B7F1-4B40-4E36-A4E1-BF1B3481F2A7}" type="presParOf" srcId="{66FC8190-1E0C-47B0-BE2D-F17762630BD9}" destId="{98B594CA-45B5-433A-8781-A0E670C9D527}" srcOrd="5" destOrd="0" presId="urn:microsoft.com/office/officeart/2005/8/layout/pList2#1"/>
    <dgm:cxn modelId="{CBEC34A7-FF65-4A4D-A92A-2FC6AA7C2CEB}" type="presParOf" srcId="{66FC8190-1E0C-47B0-BE2D-F17762630BD9}" destId="{9BD8B50E-72A8-4A81-9A31-787C15FC5AD9}" srcOrd="6" destOrd="0" presId="urn:microsoft.com/office/officeart/2005/8/layout/pList2#1"/>
    <dgm:cxn modelId="{A6DC8F96-6161-43E0-9D1A-A492158237E4}" type="presParOf" srcId="{9BD8B50E-72A8-4A81-9A31-787C15FC5AD9}" destId="{1A3C96F1-22F9-4D5B-9EB4-A6BD8D51254D}" srcOrd="0" destOrd="0" presId="urn:microsoft.com/office/officeart/2005/8/layout/pList2#1"/>
    <dgm:cxn modelId="{571CDCA1-3689-4563-B15E-3FB797B021E0}" type="presParOf" srcId="{9BD8B50E-72A8-4A81-9A31-787C15FC5AD9}" destId="{076F928B-25B2-403D-834F-519AA24B1398}" srcOrd="1" destOrd="0" presId="urn:microsoft.com/office/officeart/2005/8/layout/pList2#1"/>
    <dgm:cxn modelId="{3BDEE6C0-F87F-45FD-A3C9-A94E23194DFF}" type="presParOf" srcId="{9BD8B50E-72A8-4A81-9A31-787C15FC5AD9}" destId="{F52D9CE3-1A3F-44B2-9B60-1B36CC78240F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BB192B-FFB4-4F75-8933-BDE4E7CD8030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878B84D6-B5AC-4992-84B4-4B2FFC7EDD57}">
      <dgm:prSet phldrT="[Texto]" custT="1"/>
      <dgm:spPr/>
      <dgm:t>
        <a:bodyPr/>
        <a:lstStyle/>
        <a:p>
          <a:r>
            <a:rPr lang="pt-PT" sz="2000" b="1" dirty="0" err="1"/>
            <a:t>Alignment</a:t>
          </a:r>
          <a:r>
            <a:rPr lang="pt-PT" sz="2000" b="1" dirty="0"/>
            <a:t> </a:t>
          </a:r>
          <a:r>
            <a:rPr lang="pt-PT" sz="2000" b="1" dirty="0" err="1"/>
            <a:t>Instruction</a:t>
          </a:r>
          <a:r>
            <a:rPr lang="pt-PT" sz="2000" b="1" dirty="0"/>
            <a:t>/ </a:t>
          </a:r>
          <a:r>
            <a:rPr lang="pt-PT" sz="2000" b="1" dirty="0" err="1"/>
            <a:t>Assessment</a:t>
          </a:r>
          <a:endParaRPr lang="pt-PT" sz="2000" b="1" dirty="0"/>
        </a:p>
        <a:p>
          <a:r>
            <a:rPr lang="en-US" sz="1600" b="0" dirty="0"/>
            <a:t>Assessment tasks representative of lived learning situations</a:t>
          </a:r>
          <a:endParaRPr lang="pt-PT" sz="2000" b="0" dirty="0"/>
        </a:p>
      </dgm:t>
    </dgm:pt>
    <dgm:pt modelId="{061C34B9-8E87-435F-9A84-440EB6EAE2F2}" type="parTrans" cxnId="{19FE12C7-7C77-4227-AD4D-1EDE71DEE2E3}">
      <dgm:prSet/>
      <dgm:spPr/>
      <dgm:t>
        <a:bodyPr/>
        <a:lstStyle/>
        <a:p>
          <a:endParaRPr lang="pt-PT"/>
        </a:p>
      </dgm:t>
    </dgm:pt>
    <dgm:pt modelId="{796B057F-8920-4024-83A4-E35A09CD3E7D}" type="sibTrans" cxnId="{19FE12C7-7C77-4227-AD4D-1EDE71DEE2E3}">
      <dgm:prSet/>
      <dgm:spPr/>
      <dgm:t>
        <a:bodyPr/>
        <a:lstStyle/>
        <a:p>
          <a:endParaRPr lang="pt-PT"/>
        </a:p>
      </dgm:t>
    </dgm:pt>
    <dgm:pt modelId="{1BA99D01-AF02-43D9-9F4F-75111B9A6887}">
      <dgm:prSet phldrT="[Texto]" custT="1"/>
      <dgm:spPr/>
      <dgm:t>
        <a:bodyPr/>
        <a:lstStyle/>
        <a:p>
          <a:r>
            <a:rPr lang="pt-PT" sz="2000" b="1" dirty="0" err="1"/>
            <a:t>Multiplicity</a:t>
          </a:r>
          <a:r>
            <a:rPr lang="pt-PT" sz="2000" b="1" dirty="0"/>
            <a:t> </a:t>
          </a:r>
          <a:r>
            <a:rPr lang="pt-PT" sz="2000" b="1" dirty="0" err="1"/>
            <a:t>of</a:t>
          </a:r>
          <a:r>
            <a:rPr lang="pt-PT" sz="2000" b="1" dirty="0"/>
            <a:t> </a:t>
          </a:r>
          <a:r>
            <a:rPr lang="pt-PT" sz="2000" b="1" dirty="0" err="1"/>
            <a:t>indicators</a:t>
          </a:r>
          <a:endParaRPr lang="pt-PT" sz="2000" b="1" dirty="0"/>
        </a:p>
        <a:p>
          <a:r>
            <a:rPr lang="en-US" sz="1800" b="0" dirty="0"/>
            <a:t>Variety of assessment methods, contexts, times and assessors</a:t>
          </a:r>
          <a:endParaRPr lang="pt-PT" sz="1800" b="0" dirty="0"/>
        </a:p>
      </dgm:t>
    </dgm:pt>
    <dgm:pt modelId="{E3B183AB-571C-44C3-AA52-7395C70A07D1}" type="parTrans" cxnId="{30717BF0-1317-426C-84D9-663326C62422}">
      <dgm:prSet/>
      <dgm:spPr/>
      <dgm:t>
        <a:bodyPr/>
        <a:lstStyle/>
        <a:p>
          <a:endParaRPr lang="pt-PT"/>
        </a:p>
      </dgm:t>
    </dgm:pt>
    <dgm:pt modelId="{8217D553-F0D1-495C-9F15-27441DBE6D3F}" type="sibTrans" cxnId="{30717BF0-1317-426C-84D9-663326C62422}">
      <dgm:prSet/>
      <dgm:spPr/>
      <dgm:t>
        <a:bodyPr/>
        <a:lstStyle/>
        <a:p>
          <a:endParaRPr lang="pt-PT"/>
        </a:p>
      </dgm:t>
    </dgm:pt>
    <dgm:pt modelId="{862C33EB-0BC4-4F5B-8AE5-7F33BBD2D677}">
      <dgm:prSet phldrT="[Texto]" custT="1"/>
      <dgm:spPr/>
      <dgm:t>
        <a:bodyPr/>
        <a:lstStyle/>
        <a:p>
          <a:r>
            <a:rPr lang="pt-PT" sz="2000" b="1" dirty="0" err="1"/>
            <a:t>Relevance</a:t>
          </a:r>
          <a:r>
            <a:rPr lang="pt-PT" sz="2000" b="1" dirty="0"/>
            <a:t> </a:t>
          </a:r>
          <a:r>
            <a:rPr lang="pt-PT" sz="2000" b="1" dirty="0" err="1"/>
            <a:t>criteria</a:t>
          </a:r>
          <a:endParaRPr lang="pt-PT" sz="2000" dirty="0"/>
        </a:p>
        <a:p>
          <a:r>
            <a:rPr lang="en-US" sz="2000" dirty="0"/>
            <a:t>The pertinence of criteria used</a:t>
          </a:r>
          <a:endParaRPr lang="pt-PT" sz="2000" dirty="0"/>
        </a:p>
      </dgm:t>
    </dgm:pt>
    <dgm:pt modelId="{3576F21E-EF67-4570-B19F-CAC2F181DACE}" type="parTrans" cxnId="{13D5947B-F762-49A9-A94F-5FEEE23799EE}">
      <dgm:prSet/>
      <dgm:spPr/>
      <dgm:t>
        <a:bodyPr/>
        <a:lstStyle/>
        <a:p>
          <a:endParaRPr lang="pt-PT"/>
        </a:p>
      </dgm:t>
    </dgm:pt>
    <dgm:pt modelId="{4F751167-5B81-4722-8082-39DDB3D6ABAF}" type="sibTrans" cxnId="{13D5947B-F762-49A9-A94F-5FEEE23799EE}">
      <dgm:prSet/>
      <dgm:spPr/>
      <dgm:t>
        <a:bodyPr/>
        <a:lstStyle/>
        <a:p>
          <a:endParaRPr lang="pt-PT"/>
        </a:p>
      </dgm:t>
    </dgm:pt>
    <dgm:pt modelId="{18B2D0B2-3CAC-4A70-9D4B-811EEA21240C}">
      <dgm:prSet phldrT="[Texto]" custT="1"/>
      <dgm:spPr/>
      <dgm:t>
        <a:bodyPr/>
        <a:lstStyle/>
        <a:p>
          <a:r>
            <a:rPr lang="pt-PT" sz="2000" b="1" dirty="0" err="1"/>
            <a:t>Alingnment</a:t>
          </a:r>
          <a:r>
            <a:rPr lang="pt-PT" sz="2000" b="1" dirty="0"/>
            <a:t> </a:t>
          </a:r>
          <a:r>
            <a:rPr lang="pt-PT" sz="2000" b="1" dirty="0" err="1"/>
            <a:t>competences</a:t>
          </a:r>
          <a:r>
            <a:rPr lang="pt-PT" sz="2000" b="1" dirty="0"/>
            <a:t>/ </a:t>
          </a:r>
          <a:r>
            <a:rPr lang="pt-PT" sz="2000" b="1" dirty="0" err="1"/>
            <a:t>assessment</a:t>
          </a:r>
          <a:endParaRPr lang="pt-PT" sz="2000" b="1" dirty="0"/>
        </a:p>
        <a:p>
          <a:r>
            <a:rPr lang="en-US" sz="1900" dirty="0"/>
            <a:t>Coherence between competences and assessment design</a:t>
          </a:r>
          <a:endParaRPr lang="pt-PT" sz="1900" dirty="0"/>
        </a:p>
      </dgm:t>
    </dgm:pt>
    <dgm:pt modelId="{CB275E7C-9A00-46F5-AB71-579C41E2C046}" type="parTrans" cxnId="{43704270-B47A-4F87-BA8E-6D4D14DB9C1B}">
      <dgm:prSet/>
      <dgm:spPr/>
      <dgm:t>
        <a:bodyPr/>
        <a:lstStyle/>
        <a:p>
          <a:endParaRPr lang="pt-PT"/>
        </a:p>
      </dgm:t>
    </dgm:pt>
    <dgm:pt modelId="{9E1B6532-785A-4F72-A766-D908D9D3E527}" type="sibTrans" cxnId="{43704270-B47A-4F87-BA8E-6D4D14DB9C1B}">
      <dgm:prSet/>
      <dgm:spPr/>
      <dgm:t>
        <a:bodyPr/>
        <a:lstStyle/>
        <a:p>
          <a:endParaRPr lang="pt-PT"/>
        </a:p>
      </dgm:t>
    </dgm:pt>
    <dgm:pt modelId="{C848D089-5780-4ADE-A481-445BC4629F51}" type="pres">
      <dgm:prSet presAssocID="{EBBB192B-FFB4-4F75-8933-BDE4E7CD8030}" presName="Name0" presStyleCnt="0">
        <dgm:presLayoutVars>
          <dgm:dir/>
          <dgm:resizeHandles val="exact"/>
        </dgm:presLayoutVars>
      </dgm:prSet>
      <dgm:spPr/>
    </dgm:pt>
    <dgm:pt modelId="{EEF04DA2-5B55-4D8C-89A6-6AE9589B03F7}" type="pres">
      <dgm:prSet presAssocID="{EBBB192B-FFB4-4F75-8933-BDE4E7CD8030}" presName="bkgdShp" presStyleLbl="alignAccFollowNode1" presStyleIdx="0" presStyleCnt="1" custLinFactNeighborX="-1019" custLinFactNeighborY="-10525"/>
      <dgm:spPr/>
    </dgm:pt>
    <dgm:pt modelId="{66FC8190-1E0C-47B0-BE2D-F17762630BD9}" type="pres">
      <dgm:prSet presAssocID="{EBBB192B-FFB4-4F75-8933-BDE4E7CD8030}" presName="linComp" presStyleCnt="0"/>
      <dgm:spPr/>
    </dgm:pt>
    <dgm:pt modelId="{2C93936E-D28F-4CF4-97F8-F3902C39AFDD}" type="pres">
      <dgm:prSet presAssocID="{878B84D6-B5AC-4992-84B4-4B2FFC7EDD57}" presName="compNode" presStyleCnt="0"/>
      <dgm:spPr/>
    </dgm:pt>
    <dgm:pt modelId="{1B0ED059-5115-4C2E-B649-0E88214BE0DC}" type="pres">
      <dgm:prSet presAssocID="{878B84D6-B5AC-4992-84B4-4B2FFC7EDD57}" presName="node" presStyleLbl="node1" presStyleIdx="0" presStyleCnt="4">
        <dgm:presLayoutVars>
          <dgm:bulletEnabled val="1"/>
        </dgm:presLayoutVars>
      </dgm:prSet>
      <dgm:spPr/>
    </dgm:pt>
    <dgm:pt modelId="{6037CE65-367B-4037-89AA-15D7C27202AF}" type="pres">
      <dgm:prSet presAssocID="{878B84D6-B5AC-4992-84B4-4B2FFC7EDD57}" presName="invisiNode" presStyleLbl="node1" presStyleIdx="0" presStyleCnt="4"/>
      <dgm:spPr/>
    </dgm:pt>
    <dgm:pt modelId="{83785905-9FBD-4491-BB8E-942F48D3B358}" type="pres">
      <dgm:prSet presAssocID="{878B84D6-B5AC-4992-84B4-4B2FFC7EDD57}" presName="imagNode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l="-33000" r="-33000"/>
          </a:stretch>
        </a:blipFill>
      </dgm:spPr>
    </dgm:pt>
    <dgm:pt modelId="{6170E977-3579-47B6-A49C-C311720A2F13}" type="pres">
      <dgm:prSet presAssocID="{796B057F-8920-4024-83A4-E35A09CD3E7D}" presName="sibTrans" presStyleLbl="sibTrans2D1" presStyleIdx="0" presStyleCnt="0"/>
      <dgm:spPr/>
    </dgm:pt>
    <dgm:pt modelId="{601489B9-1A21-4C30-B3EB-031125511499}" type="pres">
      <dgm:prSet presAssocID="{1BA99D01-AF02-43D9-9F4F-75111B9A6887}" presName="compNode" presStyleCnt="0"/>
      <dgm:spPr/>
    </dgm:pt>
    <dgm:pt modelId="{486CBBFD-34F4-49FD-A518-1C9F8917B358}" type="pres">
      <dgm:prSet presAssocID="{1BA99D01-AF02-43D9-9F4F-75111B9A6887}" presName="node" presStyleLbl="node1" presStyleIdx="1" presStyleCnt="4" custScaleX="112826">
        <dgm:presLayoutVars>
          <dgm:bulletEnabled val="1"/>
        </dgm:presLayoutVars>
      </dgm:prSet>
      <dgm:spPr/>
    </dgm:pt>
    <dgm:pt modelId="{9810E06B-BF68-4089-B4A1-B44F2D2FAEFC}" type="pres">
      <dgm:prSet presAssocID="{1BA99D01-AF02-43D9-9F4F-75111B9A6887}" presName="invisiNode" presStyleLbl="node1" presStyleIdx="1" presStyleCnt="4"/>
      <dgm:spPr/>
    </dgm:pt>
    <dgm:pt modelId="{52C1C6BF-E38D-4E8C-BBE3-6166EBA07522}" type="pres">
      <dgm:prSet presAssocID="{1BA99D01-AF02-43D9-9F4F-75111B9A6887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76F48BA-485B-4015-BA5E-F44FBF9A19B6}" type="pres">
      <dgm:prSet presAssocID="{8217D553-F0D1-495C-9F15-27441DBE6D3F}" presName="sibTrans" presStyleLbl="sibTrans2D1" presStyleIdx="0" presStyleCnt="0"/>
      <dgm:spPr/>
    </dgm:pt>
    <dgm:pt modelId="{6613953B-67F9-4584-8659-2016D45F4B16}" type="pres">
      <dgm:prSet presAssocID="{862C33EB-0BC4-4F5B-8AE5-7F33BBD2D677}" presName="compNode" presStyleCnt="0"/>
      <dgm:spPr/>
    </dgm:pt>
    <dgm:pt modelId="{17C38646-6395-44F8-886E-B13CC1217FD0}" type="pres">
      <dgm:prSet presAssocID="{862C33EB-0BC4-4F5B-8AE5-7F33BBD2D677}" presName="node" presStyleLbl="node1" presStyleIdx="2" presStyleCnt="4" custScaleX="97458">
        <dgm:presLayoutVars>
          <dgm:bulletEnabled val="1"/>
        </dgm:presLayoutVars>
      </dgm:prSet>
      <dgm:spPr/>
    </dgm:pt>
    <dgm:pt modelId="{426C1229-DBE7-43D4-96A2-37D334F9D0FB}" type="pres">
      <dgm:prSet presAssocID="{862C33EB-0BC4-4F5B-8AE5-7F33BBD2D677}" presName="invisiNode" presStyleLbl="node1" presStyleIdx="2" presStyleCnt="4"/>
      <dgm:spPr/>
    </dgm:pt>
    <dgm:pt modelId="{99D6164F-EC5B-4A1F-B63D-53565EDE0BCA}" type="pres">
      <dgm:prSet presAssocID="{862C33EB-0BC4-4F5B-8AE5-7F33BBD2D677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8B594CA-45B5-433A-8781-A0E670C9D527}" type="pres">
      <dgm:prSet presAssocID="{4F751167-5B81-4722-8082-39DDB3D6ABAF}" presName="sibTrans" presStyleLbl="sibTrans2D1" presStyleIdx="0" presStyleCnt="0"/>
      <dgm:spPr/>
    </dgm:pt>
    <dgm:pt modelId="{9BD8B50E-72A8-4A81-9A31-787C15FC5AD9}" type="pres">
      <dgm:prSet presAssocID="{18B2D0B2-3CAC-4A70-9D4B-811EEA21240C}" presName="compNode" presStyleCnt="0"/>
      <dgm:spPr/>
    </dgm:pt>
    <dgm:pt modelId="{1A3C96F1-22F9-4D5B-9EB4-A6BD8D51254D}" type="pres">
      <dgm:prSet presAssocID="{18B2D0B2-3CAC-4A70-9D4B-811EEA21240C}" presName="node" presStyleLbl="node1" presStyleIdx="3" presStyleCnt="4" custScaleX="114667">
        <dgm:presLayoutVars>
          <dgm:bulletEnabled val="1"/>
        </dgm:presLayoutVars>
      </dgm:prSet>
      <dgm:spPr/>
    </dgm:pt>
    <dgm:pt modelId="{076F928B-25B2-403D-834F-519AA24B1398}" type="pres">
      <dgm:prSet presAssocID="{18B2D0B2-3CAC-4A70-9D4B-811EEA21240C}" presName="invisiNode" presStyleLbl="node1" presStyleIdx="3" presStyleCnt="4"/>
      <dgm:spPr/>
    </dgm:pt>
    <dgm:pt modelId="{F52D9CE3-1A3F-44B2-9B60-1B36CC78240F}" type="pres">
      <dgm:prSet presAssocID="{18B2D0B2-3CAC-4A70-9D4B-811EEA21240C}" presName="imagNode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l="-5000" r="-5000"/>
          </a:stretch>
        </a:blipFill>
      </dgm:spPr>
    </dgm:pt>
  </dgm:ptLst>
  <dgm:cxnLst>
    <dgm:cxn modelId="{02A8BB11-9B81-4F95-B98C-F57251BBEC28}" type="presOf" srcId="{4F751167-5B81-4722-8082-39DDB3D6ABAF}" destId="{98B594CA-45B5-433A-8781-A0E670C9D527}" srcOrd="0" destOrd="0" presId="urn:microsoft.com/office/officeart/2005/8/layout/pList2#1"/>
    <dgm:cxn modelId="{EF634229-09E9-416D-A17F-137DC52D2288}" type="presOf" srcId="{796B057F-8920-4024-83A4-E35A09CD3E7D}" destId="{6170E977-3579-47B6-A49C-C311720A2F13}" srcOrd="0" destOrd="0" presId="urn:microsoft.com/office/officeart/2005/8/layout/pList2#1"/>
    <dgm:cxn modelId="{025CAE5C-6DEC-486B-A4EE-EC39AA63E8D5}" type="presOf" srcId="{1BA99D01-AF02-43D9-9F4F-75111B9A6887}" destId="{486CBBFD-34F4-49FD-A518-1C9F8917B358}" srcOrd="0" destOrd="0" presId="urn:microsoft.com/office/officeart/2005/8/layout/pList2#1"/>
    <dgm:cxn modelId="{E93AE25D-6272-4C2A-B293-BE728C54C59B}" type="presOf" srcId="{18B2D0B2-3CAC-4A70-9D4B-811EEA21240C}" destId="{1A3C96F1-22F9-4D5B-9EB4-A6BD8D51254D}" srcOrd="0" destOrd="0" presId="urn:microsoft.com/office/officeart/2005/8/layout/pList2#1"/>
    <dgm:cxn modelId="{43704270-B47A-4F87-BA8E-6D4D14DB9C1B}" srcId="{EBBB192B-FFB4-4F75-8933-BDE4E7CD8030}" destId="{18B2D0B2-3CAC-4A70-9D4B-811EEA21240C}" srcOrd="3" destOrd="0" parTransId="{CB275E7C-9A00-46F5-AB71-579C41E2C046}" sibTransId="{9E1B6532-785A-4F72-A766-D908D9D3E527}"/>
    <dgm:cxn modelId="{13D5947B-F762-49A9-A94F-5FEEE23799EE}" srcId="{EBBB192B-FFB4-4F75-8933-BDE4E7CD8030}" destId="{862C33EB-0BC4-4F5B-8AE5-7F33BBD2D677}" srcOrd="2" destOrd="0" parTransId="{3576F21E-EF67-4570-B19F-CAC2F181DACE}" sibTransId="{4F751167-5B81-4722-8082-39DDB3D6ABAF}"/>
    <dgm:cxn modelId="{0160D887-17C0-4413-B715-382887150F58}" type="presOf" srcId="{862C33EB-0BC4-4F5B-8AE5-7F33BBD2D677}" destId="{17C38646-6395-44F8-886E-B13CC1217FD0}" srcOrd="0" destOrd="0" presId="urn:microsoft.com/office/officeart/2005/8/layout/pList2#1"/>
    <dgm:cxn modelId="{19FE12C7-7C77-4227-AD4D-1EDE71DEE2E3}" srcId="{EBBB192B-FFB4-4F75-8933-BDE4E7CD8030}" destId="{878B84D6-B5AC-4992-84B4-4B2FFC7EDD57}" srcOrd="0" destOrd="0" parTransId="{061C34B9-8E87-435F-9A84-440EB6EAE2F2}" sibTransId="{796B057F-8920-4024-83A4-E35A09CD3E7D}"/>
    <dgm:cxn modelId="{F60CF1C7-CB4C-4C99-AA2B-D9B82D05D978}" type="presOf" srcId="{878B84D6-B5AC-4992-84B4-4B2FFC7EDD57}" destId="{1B0ED059-5115-4C2E-B649-0E88214BE0DC}" srcOrd="0" destOrd="0" presId="urn:microsoft.com/office/officeart/2005/8/layout/pList2#1"/>
    <dgm:cxn modelId="{5D3552DA-8ED5-4187-928B-270DCC4DB46B}" type="presOf" srcId="{EBBB192B-FFB4-4F75-8933-BDE4E7CD8030}" destId="{C848D089-5780-4ADE-A481-445BC4629F51}" srcOrd="0" destOrd="0" presId="urn:microsoft.com/office/officeart/2005/8/layout/pList2#1"/>
    <dgm:cxn modelId="{30717BF0-1317-426C-84D9-663326C62422}" srcId="{EBBB192B-FFB4-4F75-8933-BDE4E7CD8030}" destId="{1BA99D01-AF02-43D9-9F4F-75111B9A6887}" srcOrd="1" destOrd="0" parTransId="{E3B183AB-571C-44C3-AA52-7395C70A07D1}" sibTransId="{8217D553-F0D1-495C-9F15-27441DBE6D3F}"/>
    <dgm:cxn modelId="{A82CFBF7-297D-44D0-959D-46C65E96129E}" type="presOf" srcId="{8217D553-F0D1-495C-9F15-27441DBE6D3F}" destId="{D76F48BA-485B-4015-BA5E-F44FBF9A19B6}" srcOrd="0" destOrd="0" presId="urn:microsoft.com/office/officeart/2005/8/layout/pList2#1"/>
    <dgm:cxn modelId="{9663D4C7-55FF-4D12-8C7D-976D89497BA1}" type="presParOf" srcId="{C848D089-5780-4ADE-A481-445BC4629F51}" destId="{EEF04DA2-5B55-4D8C-89A6-6AE9589B03F7}" srcOrd="0" destOrd="0" presId="urn:microsoft.com/office/officeart/2005/8/layout/pList2#1"/>
    <dgm:cxn modelId="{FDD5DA5E-A616-42D7-9CFC-267876FBF6EC}" type="presParOf" srcId="{C848D089-5780-4ADE-A481-445BC4629F51}" destId="{66FC8190-1E0C-47B0-BE2D-F17762630BD9}" srcOrd="1" destOrd="0" presId="urn:microsoft.com/office/officeart/2005/8/layout/pList2#1"/>
    <dgm:cxn modelId="{A3B62731-03FE-4B23-A399-F4F5ACD624A0}" type="presParOf" srcId="{66FC8190-1E0C-47B0-BE2D-F17762630BD9}" destId="{2C93936E-D28F-4CF4-97F8-F3902C39AFDD}" srcOrd="0" destOrd="0" presId="urn:microsoft.com/office/officeart/2005/8/layout/pList2#1"/>
    <dgm:cxn modelId="{5AC0A75D-84DA-43D0-8094-E223019ADFCE}" type="presParOf" srcId="{2C93936E-D28F-4CF4-97F8-F3902C39AFDD}" destId="{1B0ED059-5115-4C2E-B649-0E88214BE0DC}" srcOrd="0" destOrd="0" presId="urn:microsoft.com/office/officeart/2005/8/layout/pList2#1"/>
    <dgm:cxn modelId="{5F915AD9-CE01-4A64-8595-CB9C7EAF47CA}" type="presParOf" srcId="{2C93936E-D28F-4CF4-97F8-F3902C39AFDD}" destId="{6037CE65-367B-4037-89AA-15D7C27202AF}" srcOrd="1" destOrd="0" presId="urn:microsoft.com/office/officeart/2005/8/layout/pList2#1"/>
    <dgm:cxn modelId="{2C431B7D-6F52-4758-A62B-608761EBFE52}" type="presParOf" srcId="{2C93936E-D28F-4CF4-97F8-F3902C39AFDD}" destId="{83785905-9FBD-4491-BB8E-942F48D3B358}" srcOrd="2" destOrd="0" presId="urn:microsoft.com/office/officeart/2005/8/layout/pList2#1"/>
    <dgm:cxn modelId="{5C1FEF47-A6F1-4F93-A7B7-40273BBC2313}" type="presParOf" srcId="{66FC8190-1E0C-47B0-BE2D-F17762630BD9}" destId="{6170E977-3579-47B6-A49C-C311720A2F13}" srcOrd="1" destOrd="0" presId="urn:microsoft.com/office/officeart/2005/8/layout/pList2#1"/>
    <dgm:cxn modelId="{BC93F188-AC69-4312-ACC1-10A33D44D56B}" type="presParOf" srcId="{66FC8190-1E0C-47B0-BE2D-F17762630BD9}" destId="{601489B9-1A21-4C30-B3EB-031125511499}" srcOrd="2" destOrd="0" presId="urn:microsoft.com/office/officeart/2005/8/layout/pList2#1"/>
    <dgm:cxn modelId="{FD96CCCA-07D3-45E4-A636-088C23C653B4}" type="presParOf" srcId="{601489B9-1A21-4C30-B3EB-031125511499}" destId="{486CBBFD-34F4-49FD-A518-1C9F8917B358}" srcOrd="0" destOrd="0" presId="urn:microsoft.com/office/officeart/2005/8/layout/pList2#1"/>
    <dgm:cxn modelId="{F9121BAA-3A96-40DE-BBEB-8702CE78BFC7}" type="presParOf" srcId="{601489B9-1A21-4C30-B3EB-031125511499}" destId="{9810E06B-BF68-4089-B4A1-B44F2D2FAEFC}" srcOrd="1" destOrd="0" presId="urn:microsoft.com/office/officeart/2005/8/layout/pList2#1"/>
    <dgm:cxn modelId="{70CF23BA-2676-4BA7-B1D9-87717353D748}" type="presParOf" srcId="{601489B9-1A21-4C30-B3EB-031125511499}" destId="{52C1C6BF-E38D-4E8C-BBE3-6166EBA07522}" srcOrd="2" destOrd="0" presId="urn:microsoft.com/office/officeart/2005/8/layout/pList2#1"/>
    <dgm:cxn modelId="{C648F5BC-E80B-45ED-B0CA-53D47B5FEBDD}" type="presParOf" srcId="{66FC8190-1E0C-47B0-BE2D-F17762630BD9}" destId="{D76F48BA-485B-4015-BA5E-F44FBF9A19B6}" srcOrd="3" destOrd="0" presId="urn:microsoft.com/office/officeart/2005/8/layout/pList2#1"/>
    <dgm:cxn modelId="{5E70CC54-514B-4E38-8C5C-5B61D772BC85}" type="presParOf" srcId="{66FC8190-1E0C-47B0-BE2D-F17762630BD9}" destId="{6613953B-67F9-4584-8659-2016D45F4B16}" srcOrd="4" destOrd="0" presId="urn:microsoft.com/office/officeart/2005/8/layout/pList2#1"/>
    <dgm:cxn modelId="{119CC4FE-6658-4B81-98E6-9B0CB0F91311}" type="presParOf" srcId="{6613953B-67F9-4584-8659-2016D45F4B16}" destId="{17C38646-6395-44F8-886E-B13CC1217FD0}" srcOrd="0" destOrd="0" presId="urn:microsoft.com/office/officeart/2005/8/layout/pList2#1"/>
    <dgm:cxn modelId="{CB34326D-ED39-4937-B5B3-9BEF64AE0EE5}" type="presParOf" srcId="{6613953B-67F9-4584-8659-2016D45F4B16}" destId="{426C1229-DBE7-43D4-96A2-37D334F9D0FB}" srcOrd="1" destOrd="0" presId="urn:microsoft.com/office/officeart/2005/8/layout/pList2#1"/>
    <dgm:cxn modelId="{423BECB3-769E-46FC-A45D-69A9D399CBEA}" type="presParOf" srcId="{6613953B-67F9-4584-8659-2016D45F4B16}" destId="{99D6164F-EC5B-4A1F-B63D-53565EDE0BCA}" srcOrd="2" destOrd="0" presId="urn:microsoft.com/office/officeart/2005/8/layout/pList2#1"/>
    <dgm:cxn modelId="{FBC2AF29-9653-4FCF-A112-04472BB0590A}" type="presParOf" srcId="{66FC8190-1E0C-47B0-BE2D-F17762630BD9}" destId="{98B594CA-45B5-433A-8781-A0E670C9D527}" srcOrd="5" destOrd="0" presId="urn:microsoft.com/office/officeart/2005/8/layout/pList2#1"/>
    <dgm:cxn modelId="{81775866-2565-4AC9-9B5F-8FDB373F558A}" type="presParOf" srcId="{66FC8190-1E0C-47B0-BE2D-F17762630BD9}" destId="{9BD8B50E-72A8-4A81-9A31-787C15FC5AD9}" srcOrd="6" destOrd="0" presId="urn:microsoft.com/office/officeart/2005/8/layout/pList2#1"/>
    <dgm:cxn modelId="{37DF5636-78AA-49BE-BF78-77D7C80A4770}" type="presParOf" srcId="{9BD8B50E-72A8-4A81-9A31-787C15FC5AD9}" destId="{1A3C96F1-22F9-4D5B-9EB4-A6BD8D51254D}" srcOrd="0" destOrd="0" presId="urn:microsoft.com/office/officeart/2005/8/layout/pList2#1"/>
    <dgm:cxn modelId="{70432207-F54B-4A2C-AD51-CB3BADDB1D9E}" type="presParOf" srcId="{9BD8B50E-72A8-4A81-9A31-787C15FC5AD9}" destId="{076F928B-25B2-403D-834F-519AA24B1398}" srcOrd="1" destOrd="0" presId="urn:microsoft.com/office/officeart/2005/8/layout/pList2#1"/>
    <dgm:cxn modelId="{4CF25D44-89A4-4CEF-9D32-ECB34FB2F6A6}" type="presParOf" srcId="{9BD8B50E-72A8-4A81-9A31-787C15FC5AD9}" destId="{F52D9CE3-1A3F-44B2-9B60-1B36CC78240F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7FD2A5-D165-4CFA-AF15-AE998A1BA6F5}" type="doc">
      <dgm:prSet loTypeId="urn:microsoft.com/office/officeart/2005/8/layout/pList2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B33FDEF5-E056-498F-B8DD-EEE3DE871823}">
      <dgm:prSet phldrT="[Texto]" custT="1"/>
      <dgm:spPr/>
      <dgm:t>
        <a:bodyPr/>
        <a:lstStyle/>
        <a:p>
          <a:r>
            <a:rPr lang="pt-PT" sz="1600" b="1" dirty="0" err="1"/>
            <a:t>Democratisation</a:t>
          </a:r>
          <a:r>
            <a:rPr lang="pt-PT" sz="1600" dirty="0"/>
            <a:t>
</a:t>
          </a:r>
          <a:r>
            <a:rPr lang="pt-PT" sz="1800" dirty="0"/>
            <a:t>
</a:t>
          </a:r>
          <a:r>
            <a:rPr lang="pt-PT" sz="1800" dirty="0" err="1"/>
            <a:t>Participation</a:t>
          </a:r>
          <a:r>
            <a:rPr lang="pt-PT" sz="1800" dirty="0"/>
            <a:t> in </a:t>
          </a:r>
          <a:r>
            <a:rPr lang="pt-PT" sz="1800" dirty="0" err="1"/>
            <a:t>defining</a:t>
          </a:r>
          <a:r>
            <a:rPr lang="pt-PT" sz="1800" dirty="0"/>
            <a:t> </a:t>
          </a:r>
          <a:r>
            <a:rPr lang="pt-PT" sz="1800" dirty="0" err="1"/>
            <a:t>assessment</a:t>
          </a:r>
          <a:r>
            <a:rPr lang="pt-PT" sz="1800" dirty="0"/>
            <a:t> </a:t>
          </a:r>
          <a:r>
            <a:rPr lang="pt-PT" sz="1800" dirty="0" err="1"/>
            <a:t>criteria</a:t>
          </a:r>
          <a:r>
            <a:rPr lang="pt-PT" sz="1800" dirty="0"/>
            <a:t>, </a:t>
          </a:r>
          <a:r>
            <a:rPr lang="pt-PT" sz="1800" dirty="0" err="1"/>
            <a:t>objectives</a:t>
          </a:r>
          <a:r>
            <a:rPr lang="pt-PT" sz="1800" dirty="0"/>
            <a:t> </a:t>
          </a:r>
          <a:r>
            <a:rPr lang="pt-PT" sz="1800" dirty="0" err="1"/>
            <a:t>and</a:t>
          </a:r>
          <a:r>
            <a:rPr lang="pt-PT" sz="1800" dirty="0"/>
            <a:t> </a:t>
          </a:r>
          <a:r>
            <a:rPr lang="pt-PT" sz="1800" dirty="0" err="1"/>
            <a:t>assessors</a:t>
          </a:r>
          <a:endParaRPr lang="pt-PT" sz="1800" dirty="0"/>
        </a:p>
      </dgm:t>
    </dgm:pt>
    <dgm:pt modelId="{B728D8CF-BFB1-4B04-8F7B-EB43040687E3}" type="parTrans" cxnId="{48F985D3-4912-4BB3-AF54-0D75D746A429}">
      <dgm:prSet/>
      <dgm:spPr/>
      <dgm:t>
        <a:bodyPr/>
        <a:lstStyle/>
        <a:p>
          <a:endParaRPr lang="pt-PT"/>
        </a:p>
      </dgm:t>
    </dgm:pt>
    <dgm:pt modelId="{FED0CCA6-7799-4EB5-9222-92C64BCDD50C}" type="sibTrans" cxnId="{48F985D3-4912-4BB3-AF54-0D75D746A429}">
      <dgm:prSet/>
      <dgm:spPr/>
      <dgm:t>
        <a:bodyPr/>
        <a:lstStyle/>
        <a:p>
          <a:endParaRPr lang="pt-PT"/>
        </a:p>
      </dgm:t>
    </dgm:pt>
    <dgm:pt modelId="{930FAE65-224E-4A3E-AD36-5C010BABB605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dirty="0" err="1"/>
            <a:t>Involvement</a:t>
          </a:r>
          <a:endParaRPr lang="pt-PT" sz="1800" b="1" dirty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dirty="0">
            <a:solidFill>
              <a:srgbClr val="2D432E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>
              <a:solidFill>
                <a:schemeClr val="bg1"/>
              </a:solidFill>
            </a:rPr>
            <a:t>Participation in the definition of learning goals</a:t>
          </a:r>
          <a:endParaRPr lang="pt-PT" sz="1100" b="1" dirty="0"/>
        </a:p>
      </dgm:t>
    </dgm:pt>
    <dgm:pt modelId="{24FC82A7-832C-45B3-AF1A-ED83B28A977E}" type="parTrans" cxnId="{4633FF6C-1F5F-40E0-81B5-AED21A6080EE}">
      <dgm:prSet/>
      <dgm:spPr/>
      <dgm:t>
        <a:bodyPr/>
        <a:lstStyle/>
        <a:p>
          <a:endParaRPr lang="pt-PT"/>
        </a:p>
      </dgm:t>
    </dgm:pt>
    <dgm:pt modelId="{CCE99860-7DE1-46AE-A2C4-1D750D79D52B}" type="sibTrans" cxnId="{4633FF6C-1F5F-40E0-81B5-AED21A6080EE}">
      <dgm:prSet/>
      <dgm:spPr/>
      <dgm:t>
        <a:bodyPr/>
        <a:lstStyle/>
        <a:p>
          <a:endParaRPr lang="pt-PT"/>
        </a:p>
      </dgm:t>
    </dgm:pt>
    <dgm:pt modelId="{3E2E037B-9E5A-4482-9DB4-D8E0441BD724}">
      <dgm:prSet phldrT="[Texto]" custT="1"/>
      <dgm:spPr/>
      <dgm:t>
        <a:bodyPr/>
        <a:lstStyle/>
        <a:p>
          <a:r>
            <a:rPr lang="pt-PT" sz="1800" b="1" dirty="0" err="1"/>
            <a:t>Visibility</a:t>
          </a:r>
          <a:endParaRPr lang="pt-PT" sz="1800" b="1" dirty="0"/>
        </a:p>
        <a:p>
          <a:r>
            <a:rPr lang="en-US" sz="1600" dirty="0">
              <a:solidFill>
                <a:schemeClr val="bg1"/>
              </a:solidFill>
            </a:rPr>
            <a:t>Sharing of processes and/or products</a:t>
          </a:r>
          <a:endParaRPr lang="pt-PT" sz="1600" b="1" dirty="0">
            <a:solidFill>
              <a:schemeClr val="bg1"/>
            </a:solidFill>
          </a:endParaRPr>
        </a:p>
      </dgm:t>
    </dgm:pt>
    <dgm:pt modelId="{5B4BDEE8-E016-43E1-82A4-CDACB1FACE80}" type="parTrans" cxnId="{BCA9ECD7-EDC5-452A-A3DC-61D7E0EDF3B0}">
      <dgm:prSet/>
      <dgm:spPr/>
      <dgm:t>
        <a:bodyPr/>
        <a:lstStyle/>
        <a:p>
          <a:endParaRPr lang="pt-PT"/>
        </a:p>
      </dgm:t>
    </dgm:pt>
    <dgm:pt modelId="{1275A1A3-41FB-4CD4-8F58-BEDB06BE5088}" type="sibTrans" cxnId="{BCA9ECD7-EDC5-452A-A3DC-61D7E0EDF3B0}">
      <dgm:prSet/>
      <dgm:spPr/>
      <dgm:t>
        <a:bodyPr/>
        <a:lstStyle/>
        <a:p>
          <a:endParaRPr lang="pt-PT"/>
        </a:p>
      </dgm:t>
    </dgm:pt>
    <dgm:pt modelId="{B99D003B-8C24-4F55-BFD9-E76DF8DED398}">
      <dgm:prSet phldrT="[Texto]"/>
      <dgm:spPr/>
      <dgm:t>
        <a:bodyPr/>
        <a:lstStyle/>
        <a:p>
          <a:r>
            <a:rPr lang="pt-PT" b="1" dirty="0" err="1"/>
            <a:t>Impact</a:t>
          </a:r>
          <a:endParaRPr lang="pt-PT" b="1" dirty="0"/>
        </a:p>
        <a:p>
          <a:r>
            <a:rPr lang="en-US" dirty="0">
              <a:solidFill>
                <a:schemeClr val="bg1"/>
              </a:solidFill>
            </a:rPr>
            <a:t>Effect on learning process and educational </a:t>
          </a:r>
          <a:r>
            <a:rPr lang="en-US" dirty="0" err="1">
              <a:solidFill>
                <a:schemeClr val="bg1"/>
              </a:solidFill>
            </a:rPr>
            <a:t>programme</a:t>
          </a:r>
          <a:r>
            <a:rPr lang="en-US" dirty="0">
              <a:solidFill>
                <a:schemeClr val="bg1"/>
              </a:solidFill>
            </a:rPr>
            <a:t> design</a:t>
          </a:r>
          <a:endParaRPr lang="pt-PT" b="1" dirty="0"/>
        </a:p>
      </dgm:t>
    </dgm:pt>
    <dgm:pt modelId="{50F97AE9-B3F4-4F0D-845E-67F0FEF68B90}" type="parTrans" cxnId="{04F726CE-5751-4C36-A020-085B8FF8C578}">
      <dgm:prSet/>
      <dgm:spPr/>
      <dgm:t>
        <a:bodyPr/>
        <a:lstStyle/>
        <a:p>
          <a:endParaRPr lang="pt-PT"/>
        </a:p>
      </dgm:t>
    </dgm:pt>
    <dgm:pt modelId="{F4F361A7-753F-4516-98EA-331BF8732A5D}" type="sibTrans" cxnId="{04F726CE-5751-4C36-A020-085B8FF8C578}">
      <dgm:prSet/>
      <dgm:spPr/>
      <dgm:t>
        <a:bodyPr/>
        <a:lstStyle/>
        <a:p>
          <a:endParaRPr lang="pt-PT"/>
        </a:p>
      </dgm:t>
    </dgm:pt>
    <dgm:pt modelId="{D94927F7-1C55-4904-868D-B4FF4B7C09F8}" type="pres">
      <dgm:prSet presAssocID="{FF7FD2A5-D165-4CFA-AF15-AE998A1BA6F5}" presName="Name0" presStyleCnt="0">
        <dgm:presLayoutVars>
          <dgm:dir/>
          <dgm:resizeHandles val="exact"/>
        </dgm:presLayoutVars>
      </dgm:prSet>
      <dgm:spPr/>
    </dgm:pt>
    <dgm:pt modelId="{66CAFAA3-F00A-49DD-8E10-EE1B72BA13A5}" type="pres">
      <dgm:prSet presAssocID="{FF7FD2A5-D165-4CFA-AF15-AE998A1BA6F5}" presName="bkgdShp" presStyleLbl="alignAccFollowNode1" presStyleIdx="0" presStyleCnt="1" custLinFactNeighborX="1504" custLinFactNeighborY="958"/>
      <dgm:spPr/>
    </dgm:pt>
    <dgm:pt modelId="{7B366CFE-FC82-4ED9-839B-0994DC7329B6}" type="pres">
      <dgm:prSet presAssocID="{FF7FD2A5-D165-4CFA-AF15-AE998A1BA6F5}" presName="linComp" presStyleCnt="0"/>
      <dgm:spPr/>
    </dgm:pt>
    <dgm:pt modelId="{8C098C53-6227-4365-B36C-4881A3D386A4}" type="pres">
      <dgm:prSet presAssocID="{B33FDEF5-E056-498F-B8DD-EEE3DE871823}" presName="compNode" presStyleCnt="0"/>
      <dgm:spPr/>
    </dgm:pt>
    <dgm:pt modelId="{A15E9C4C-A306-429B-9290-B8F56A98A1E4}" type="pres">
      <dgm:prSet presAssocID="{B33FDEF5-E056-498F-B8DD-EEE3DE871823}" presName="node" presStyleLbl="node1" presStyleIdx="0" presStyleCnt="4">
        <dgm:presLayoutVars>
          <dgm:bulletEnabled val="1"/>
        </dgm:presLayoutVars>
      </dgm:prSet>
      <dgm:spPr/>
    </dgm:pt>
    <dgm:pt modelId="{8A901A78-FE0E-458A-A0B3-7ADD4AA1E70E}" type="pres">
      <dgm:prSet presAssocID="{B33FDEF5-E056-498F-B8DD-EEE3DE871823}" presName="invisiNode" presStyleLbl="node1" presStyleIdx="0" presStyleCnt="4"/>
      <dgm:spPr/>
    </dgm:pt>
    <dgm:pt modelId="{75F26271-BC15-4C81-A3CA-8DE532027ED6}" type="pres">
      <dgm:prSet presAssocID="{B33FDEF5-E056-498F-B8DD-EEE3DE871823}" presName="imagNode" presStyleLbl="fgImgPlace1" presStyleIdx="0" presStyleCnt="4"/>
      <dgm:spPr>
        <a:blipFill>
          <a:blip xmlns:r="http://schemas.openxmlformats.org/officeDocument/2006/relationships" r:embed="rId1">
            <a:extLst/>
          </a:blip>
          <a:srcRect/>
          <a:stretch>
            <a:fillRect l="-7000" r="-7000"/>
          </a:stretch>
        </a:blipFill>
      </dgm:spPr>
    </dgm:pt>
    <dgm:pt modelId="{A91F812E-E9DB-4A61-8EB8-60C44AF87313}" type="pres">
      <dgm:prSet presAssocID="{FED0CCA6-7799-4EB5-9222-92C64BCDD50C}" presName="sibTrans" presStyleLbl="sibTrans2D1" presStyleIdx="0" presStyleCnt="0"/>
      <dgm:spPr/>
    </dgm:pt>
    <dgm:pt modelId="{8CF9A2FC-B203-47D1-8919-3027A97E232F}" type="pres">
      <dgm:prSet presAssocID="{930FAE65-224E-4A3E-AD36-5C010BABB605}" presName="compNode" presStyleCnt="0"/>
      <dgm:spPr/>
    </dgm:pt>
    <dgm:pt modelId="{ECDF8273-510D-4E2A-9757-797DEEDC80A2}" type="pres">
      <dgm:prSet presAssocID="{930FAE65-224E-4A3E-AD36-5C010BABB605}" presName="node" presStyleLbl="node1" presStyleIdx="1" presStyleCnt="4">
        <dgm:presLayoutVars>
          <dgm:bulletEnabled val="1"/>
        </dgm:presLayoutVars>
      </dgm:prSet>
      <dgm:spPr/>
    </dgm:pt>
    <dgm:pt modelId="{F2A9C939-4B27-4A5F-9407-985D618372FC}" type="pres">
      <dgm:prSet presAssocID="{930FAE65-224E-4A3E-AD36-5C010BABB605}" presName="invisiNode" presStyleLbl="node1" presStyleIdx="1" presStyleCnt="4"/>
      <dgm:spPr/>
    </dgm:pt>
    <dgm:pt modelId="{B1D9751E-810F-4113-9FF9-7EF4B80E89D5}" type="pres">
      <dgm:prSet presAssocID="{930FAE65-224E-4A3E-AD36-5C010BABB605}" presName="imagNode" presStyleLbl="fgImgPlace1" presStyleIdx="1" presStyleCnt="4"/>
      <dgm:spPr>
        <a:blipFill>
          <a:blip xmlns:r="http://schemas.openxmlformats.org/officeDocument/2006/relationships" r:embed="rId2" cstate="print">
            <a:extLst/>
          </a:blip>
          <a:srcRect/>
          <a:stretch>
            <a:fillRect l="-15000" r="-15000"/>
          </a:stretch>
        </a:blipFill>
      </dgm:spPr>
    </dgm:pt>
    <dgm:pt modelId="{51DB00B6-9D8F-4327-9CBA-AABF70BB4DB6}" type="pres">
      <dgm:prSet presAssocID="{CCE99860-7DE1-46AE-A2C4-1D750D79D52B}" presName="sibTrans" presStyleLbl="sibTrans2D1" presStyleIdx="0" presStyleCnt="0"/>
      <dgm:spPr/>
    </dgm:pt>
    <dgm:pt modelId="{CE6E5449-A822-4A08-9955-CA5984F45F93}" type="pres">
      <dgm:prSet presAssocID="{3E2E037B-9E5A-4482-9DB4-D8E0441BD724}" presName="compNode" presStyleCnt="0"/>
      <dgm:spPr/>
    </dgm:pt>
    <dgm:pt modelId="{B5DA0FDD-721D-4E76-B093-22147E62CE5D}" type="pres">
      <dgm:prSet presAssocID="{3E2E037B-9E5A-4482-9DB4-D8E0441BD724}" presName="node" presStyleLbl="node1" presStyleIdx="2" presStyleCnt="4" custLinFactNeighborY="1345">
        <dgm:presLayoutVars>
          <dgm:bulletEnabled val="1"/>
        </dgm:presLayoutVars>
      </dgm:prSet>
      <dgm:spPr/>
    </dgm:pt>
    <dgm:pt modelId="{E22E3FEB-CF23-4A65-B4C0-9DFCAD696259}" type="pres">
      <dgm:prSet presAssocID="{3E2E037B-9E5A-4482-9DB4-D8E0441BD724}" presName="invisiNode" presStyleLbl="node1" presStyleIdx="2" presStyleCnt="4"/>
      <dgm:spPr/>
    </dgm:pt>
    <dgm:pt modelId="{9AE43932-D267-4B6E-A50E-A7FB86BE5AB7}" type="pres">
      <dgm:prSet presAssocID="{3E2E037B-9E5A-4482-9DB4-D8E0441BD724}" presName="imagNode" presStyleLbl="fgImgPlace1" presStyleIdx="2" presStyleCnt="4" custScaleX="98258" custScaleY="99328"/>
      <dgm:spPr>
        <a:blipFill rotWithShape="1">
          <a:blip xmlns:r="http://schemas.openxmlformats.org/officeDocument/2006/relationships" r:embed="rId3"/>
          <a:srcRect/>
          <a:stretch>
            <a:fillRect l="-21000" r="-21000"/>
          </a:stretch>
        </a:blipFill>
      </dgm:spPr>
    </dgm:pt>
    <dgm:pt modelId="{A6D2B3BF-8844-44F6-8E97-348FFE8D86FF}" type="pres">
      <dgm:prSet presAssocID="{1275A1A3-41FB-4CD4-8F58-BEDB06BE5088}" presName="sibTrans" presStyleLbl="sibTrans2D1" presStyleIdx="0" presStyleCnt="0"/>
      <dgm:spPr/>
    </dgm:pt>
    <dgm:pt modelId="{1BB103D7-F3FB-4AD5-B37F-80E17DF5E67F}" type="pres">
      <dgm:prSet presAssocID="{B99D003B-8C24-4F55-BFD9-E76DF8DED398}" presName="compNode" presStyleCnt="0"/>
      <dgm:spPr/>
    </dgm:pt>
    <dgm:pt modelId="{2814FA02-857D-449A-A3CD-C1CDAF815FA4}" type="pres">
      <dgm:prSet presAssocID="{B99D003B-8C24-4F55-BFD9-E76DF8DED398}" presName="node" presStyleLbl="node1" presStyleIdx="3" presStyleCnt="4">
        <dgm:presLayoutVars>
          <dgm:bulletEnabled val="1"/>
        </dgm:presLayoutVars>
      </dgm:prSet>
      <dgm:spPr/>
    </dgm:pt>
    <dgm:pt modelId="{24A0DDE1-BEAD-4B35-B5B5-E8C76D7373C6}" type="pres">
      <dgm:prSet presAssocID="{B99D003B-8C24-4F55-BFD9-E76DF8DED398}" presName="invisiNode" presStyleLbl="node1" presStyleIdx="3" presStyleCnt="4"/>
      <dgm:spPr/>
    </dgm:pt>
    <dgm:pt modelId="{D049F5CE-512A-48CD-BB2C-D48C53934068}" type="pres">
      <dgm:prSet presAssocID="{B99D003B-8C24-4F55-BFD9-E76DF8DED398}" presName="imagNode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l="-34000" r="-34000"/>
          </a:stretch>
        </a:blipFill>
      </dgm:spPr>
    </dgm:pt>
  </dgm:ptLst>
  <dgm:cxnLst>
    <dgm:cxn modelId="{DADEBE02-A2ED-46B9-A6E0-410BA5972E3B}" type="presOf" srcId="{FF7FD2A5-D165-4CFA-AF15-AE998A1BA6F5}" destId="{D94927F7-1C55-4904-868D-B4FF4B7C09F8}" srcOrd="0" destOrd="0" presId="urn:microsoft.com/office/officeart/2005/8/layout/pList2#2"/>
    <dgm:cxn modelId="{615C1715-9C07-4772-A5B3-3332FDD13D62}" type="presOf" srcId="{1275A1A3-41FB-4CD4-8F58-BEDB06BE5088}" destId="{A6D2B3BF-8844-44F6-8E97-348FFE8D86FF}" srcOrd="0" destOrd="0" presId="urn:microsoft.com/office/officeart/2005/8/layout/pList2#2"/>
    <dgm:cxn modelId="{184D7B5E-71A5-467D-A6CB-E953309B1462}" type="presOf" srcId="{FED0CCA6-7799-4EB5-9222-92C64BCDD50C}" destId="{A91F812E-E9DB-4A61-8EB8-60C44AF87313}" srcOrd="0" destOrd="0" presId="urn:microsoft.com/office/officeart/2005/8/layout/pList2#2"/>
    <dgm:cxn modelId="{4633FF6C-1F5F-40E0-81B5-AED21A6080EE}" srcId="{FF7FD2A5-D165-4CFA-AF15-AE998A1BA6F5}" destId="{930FAE65-224E-4A3E-AD36-5C010BABB605}" srcOrd="1" destOrd="0" parTransId="{24FC82A7-832C-45B3-AF1A-ED83B28A977E}" sibTransId="{CCE99860-7DE1-46AE-A2C4-1D750D79D52B}"/>
    <dgm:cxn modelId="{345FCC4E-B805-4B04-96A0-85A49F3C0BF5}" type="presOf" srcId="{3E2E037B-9E5A-4482-9DB4-D8E0441BD724}" destId="{B5DA0FDD-721D-4E76-B093-22147E62CE5D}" srcOrd="0" destOrd="0" presId="urn:microsoft.com/office/officeart/2005/8/layout/pList2#2"/>
    <dgm:cxn modelId="{B15319BD-A750-44DD-8B5C-9A197103A4C4}" type="presOf" srcId="{B99D003B-8C24-4F55-BFD9-E76DF8DED398}" destId="{2814FA02-857D-449A-A3CD-C1CDAF815FA4}" srcOrd="0" destOrd="0" presId="urn:microsoft.com/office/officeart/2005/8/layout/pList2#2"/>
    <dgm:cxn modelId="{04F726CE-5751-4C36-A020-085B8FF8C578}" srcId="{FF7FD2A5-D165-4CFA-AF15-AE998A1BA6F5}" destId="{B99D003B-8C24-4F55-BFD9-E76DF8DED398}" srcOrd="3" destOrd="0" parTransId="{50F97AE9-B3F4-4F0D-845E-67F0FEF68B90}" sibTransId="{F4F361A7-753F-4516-98EA-331BF8732A5D}"/>
    <dgm:cxn modelId="{48F985D3-4912-4BB3-AF54-0D75D746A429}" srcId="{FF7FD2A5-D165-4CFA-AF15-AE998A1BA6F5}" destId="{B33FDEF5-E056-498F-B8DD-EEE3DE871823}" srcOrd="0" destOrd="0" parTransId="{B728D8CF-BFB1-4B04-8F7B-EB43040687E3}" sibTransId="{FED0CCA6-7799-4EB5-9222-92C64BCDD50C}"/>
    <dgm:cxn modelId="{BCA9ECD7-EDC5-452A-A3DC-61D7E0EDF3B0}" srcId="{FF7FD2A5-D165-4CFA-AF15-AE998A1BA6F5}" destId="{3E2E037B-9E5A-4482-9DB4-D8E0441BD724}" srcOrd="2" destOrd="0" parTransId="{5B4BDEE8-E016-43E1-82A4-CDACB1FACE80}" sibTransId="{1275A1A3-41FB-4CD4-8F58-BEDB06BE5088}"/>
    <dgm:cxn modelId="{CED74CF1-8C9B-4397-9E2F-213B26FFEE03}" type="presOf" srcId="{930FAE65-224E-4A3E-AD36-5C010BABB605}" destId="{ECDF8273-510D-4E2A-9757-797DEEDC80A2}" srcOrd="0" destOrd="0" presId="urn:microsoft.com/office/officeart/2005/8/layout/pList2#2"/>
    <dgm:cxn modelId="{4B56A6FB-F3DD-4718-8ABA-919634F6BEA4}" type="presOf" srcId="{CCE99860-7DE1-46AE-A2C4-1D750D79D52B}" destId="{51DB00B6-9D8F-4327-9CBA-AABF70BB4DB6}" srcOrd="0" destOrd="0" presId="urn:microsoft.com/office/officeart/2005/8/layout/pList2#2"/>
    <dgm:cxn modelId="{CD9443FC-4776-48C7-9E6C-75B440C512EB}" type="presOf" srcId="{B33FDEF5-E056-498F-B8DD-EEE3DE871823}" destId="{A15E9C4C-A306-429B-9290-B8F56A98A1E4}" srcOrd="0" destOrd="0" presId="urn:microsoft.com/office/officeart/2005/8/layout/pList2#2"/>
    <dgm:cxn modelId="{1CAC8F0D-D9D5-48E6-89A8-DDFC7A22654F}" type="presParOf" srcId="{D94927F7-1C55-4904-868D-B4FF4B7C09F8}" destId="{66CAFAA3-F00A-49DD-8E10-EE1B72BA13A5}" srcOrd="0" destOrd="0" presId="urn:microsoft.com/office/officeart/2005/8/layout/pList2#2"/>
    <dgm:cxn modelId="{A2F59AD5-E3F5-463A-9C2F-DDDC25B3B3BB}" type="presParOf" srcId="{D94927F7-1C55-4904-868D-B4FF4B7C09F8}" destId="{7B366CFE-FC82-4ED9-839B-0994DC7329B6}" srcOrd="1" destOrd="0" presId="urn:microsoft.com/office/officeart/2005/8/layout/pList2#2"/>
    <dgm:cxn modelId="{E51A693F-96B2-4890-A24F-535C6B415909}" type="presParOf" srcId="{7B366CFE-FC82-4ED9-839B-0994DC7329B6}" destId="{8C098C53-6227-4365-B36C-4881A3D386A4}" srcOrd="0" destOrd="0" presId="urn:microsoft.com/office/officeart/2005/8/layout/pList2#2"/>
    <dgm:cxn modelId="{818875D6-04E8-4E2E-9D5F-C0AFAC16FED4}" type="presParOf" srcId="{8C098C53-6227-4365-B36C-4881A3D386A4}" destId="{A15E9C4C-A306-429B-9290-B8F56A98A1E4}" srcOrd="0" destOrd="0" presId="urn:microsoft.com/office/officeart/2005/8/layout/pList2#2"/>
    <dgm:cxn modelId="{ECE99058-D506-4310-BE47-E08BFCED5F3F}" type="presParOf" srcId="{8C098C53-6227-4365-B36C-4881A3D386A4}" destId="{8A901A78-FE0E-458A-A0B3-7ADD4AA1E70E}" srcOrd="1" destOrd="0" presId="urn:microsoft.com/office/officeart/2005/8/layout/pList2#2"/>
    <dgm:cxn modelId="{5C02B7ED-DA2D-400D-B0B9-4061E2E7CD4F}" type="presParOf" srcId="{8C098C53-6227-4365-B36C-4881A3D386A4}" destId="{75F26271-BC15-4C81-A3CA-8DE532027ED6}" srcOrd="2" destOrd="0" presId="urn:microsoft.com/office/officeart/2005/8/layout/pList2#2"/>
    <dgm:cxn modelId="{8B0CAA0A-B88E-44B9-BDBD-5AEB7D07DFD9}" type="presParOf" srcId="{7B366CFE-FC82-4ED9-839B-0994DC7329B6}" destId="{A91F812E-E9DB-4A61-8EB8-60C44AF87313}" srcOrd="1" destOrd="0" presId="urn:microsoft.com/office/officeart/2005/8/layout/pList2#2"/>
    <dgm:cxn modelId="{41274061-A3DF-4475-A4D2-A82336AC1959}" type="presParOf" srcId="{7B366CFE-FC82-4ED9-839B-0994DC7329B6}" destId="{8CF9A2FC-B203-47D1-8919-3027A97E232F}" srcOrd="2" destOrd="0" presId="urn:microsoft.com/office/officeart/2005/8/layout/pList2#2"/>
    <dgm:cxn modelId="{93DABD07-F5B3-48FB-9B73-D350ACA5AA45}" type="presParOf" srcId="{8CF9A2FC-B203-47D1-8919-3027A97E232F}" destId="{ECDF8273-510D-4E2A-9757-797DEEDC80A2}" srcOrd="0" destOrd="0" presId="urn:microsoft.com/office/officeart/2005/8/layout/pList2#2"/>
    <dgm:cxn modelId="{AB0767A6-AA49-45B2-827D-5772E909457E}" type="presParOf" srcId="{8CF9A2FC-B203-47D1-8919-3027A97E232F}" destId="{F2A9C939-4B27-4A5F-9407-985D618372FC}" srcOrd="1" destOrd="0" presId="urn:microsoft.com/office/officeart/2005/8/layout/pList2#2"/>
    <dgm:cxn modelId="{8AC09E41-BB75-4371-8CC0-93168E0D069B}" type="presParOf" srcId="{8CF9A2FC-B203-47D1-8919-3027A97E232F}" destId="{B1D9751E-810F-4113-9FF9-7EF4B80E89D5}" srcOrd="2" destOrd="0" presId="urn:microsoft.com/office/officeart/2005/8/layout/pList2#2"/>
    <dgm:cxn modelId="{4324D9C8-B6CA-4691-A40D-5A0BB4B42DBE}" type="presParOf" srcId="{7B366CFE-FC82-4ED9-839B-0994DC7329B6}" destId="{51DB00B6-9D8F-4327-9CBA-AABF70BB4DB6}" srcOrd="3" destOrd="0" presId="urn:microsoft.com/office/officeart/2005/8/layout/pList2#2"/>
    <dgm:cxn modelId="{92362832-525C-435A-ABDE-090E76412A42}" type="presParOf" srcId="{7B366CFE-FC82-4ED9-839B-0994DC7329B6}" destId="{CE6E5449-A822-4A08-9955-CA5984F45F93}" srcOrd="4" destOrd="0" presId="urn:microsoft.com/office/officeart/2005/8/layout/pList2#2"/>
    <dgm:cxn modelId="{9F8A03E5-2ABB-4F4C-8CEE-44CB46F1886F}" type="presParOf" srcId="{CE6E5449-A822-4A08-9955-CA5984F45F93}" destId="{B5DA0FDD-721D-4E76-B093-22147E62CE5D}" srcOrd="0" destOrd="0" presId="urn:microsoft.com/office/officeart/2005/8/layout/pList2#2"/>
    <dgm:cxn modelId="{4F3000C0-E8B9-4FEF-8A9B-069A7F0937E4}" type="presParOf" srcId="{CE6E5449-A822-4A08-9955-CA5984F45F93}" destId="{E22E3FEB-CF23-4A65-B4C0-9DFCAD696259}" srcOrd="1" destOrd="0" presId="urn:microsoft.com/office/officeart/2005/8/layout/pList2#2"/>
    <dgm:cxn modelId="{219EC258-C85F-46F6-9EF3-B477D8F84015}" type="presParOf" srcId="{CE6E5449-A822-4A08-9955-CA5984F45F93}" destId="{9AE43932-D267-4B6E-A50E-A7FB86BE5AB7}" srcOrd="2" destOrd="0" presId="urn:microsoft.com/office/officeart/2005/8/layout/pList2#2"/>
    <dgm:cxn modelId="{64EDAB1F-D4FF-43D1-B600-1669B399D3BC}" type="presParOf" srcId="{7B366CFE-FC82-4ED9-839B-0994DC7329B6}" destId="{A6D2B3BF-8844-44F6-8E97-348FFE8D86FF}" srcOrd="5" destOrd="0" presId="urn:microsoft.com/office/officeart/2005/8/layout/pList2#2"/>
    <dgm:cxn modelId="{B436E0D6-2AAD-4F0E-8F03-81CE67DA41EA}" type="presParOf" srcId="{7B366CFE-FC82-4ED9-839B-0994DC7329B6}" destId="{1BB103D7-F3FB-4AD5-B37F-80E17DF5E67F}" srcOrd="6" destOrd="0" presId="urn:microsoft.com/office/officeart/2005/8/layout/pList2#2"/>
    <dgm:cxn modelId="{4AF396D4-D9E3-4B7A-9B1A-88106961F3FE}" type="presParOf" srcId="{1BB103D7-F3FB-4AD5-B37F-80E17DF5E67F}" destId="{2814FA02-857D-449A-A3CD-C1CDAF815FA4}" srcOrd="0" destOrd="0" presId="urn:microsoft.com/office/officeart/2005/8/layout/pList2#2"/>
    <dgm:cxn modelId="{C1D686BB-E05E-4ADD-A588-7FEB1307DFDB}" type="presParOf" srcId="{1BB103D7-F3FB-4AD5-B37F-80E17DF5E67F}" destId="{24A0DDE1-BEAD-4B35-B5B5-E8C76D7373C6}" srcOrd="1" destOrd="0" presId="urn:microsoft.com/office/officeart/2005/8/layout/pList2#2"/>
    <dgm:cxn modelId="{A36CC689-594A-424E-8A1A-4EDF77E1CF79}" type="presParOf" srcId="{1BB103D7-F3FB-4AD5-B37F-80E17DF5E67F}" destId="{D049F5CE-512A-48CD-BB2C-D48C53934068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97EFA7-E441-498E-9547-F20B41B2CFF1}" type="doc">
      <dgm:prSet loTypeId="urn:microsoft.com/office/officeart/2005/8/layout/cycle4" loCatId="cycle" qsTypeId="urn:microsoft.com/office/officeart/2005/8/quickstyle/3d4" qsCatId="3D" csTypeId="urn:microsoft.com/office/officeart/2005/8/colors/colorful5" csCatId="colorful" phldr="1"/>
      <dgm:spPr/>
    </dgm:pt>
    <dgm:pt modelId="{5B7933B2-8EFC-4C89-9749-3A6AE888872E}">
      <dgm:prSet phldrT="[Texto]" custT="1"/>
      <dgm:spPr/>
      <dgm:t>
        <a:bodyPr/>
        <a:lstStyle/>
        <a:p>
          <a:r>
            <a:rPr lang="pt-BR" sz="1300" b="1" kern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Praticabilidade</a:t>
          </a:r>
        </a:p>
      </dgm:t>
    </dgm:pt>
    <dgm:pt modelId="{BD4923BC-CB28-4AD5-BC37-2B7E0C9E11E3}" type="parTrans" cxnId="{38671AE2-C2B0-41E8-854D-848B6B9A4E14}">
      <dgm:prSet/>
      <dgm:spPr/>
      <dgm:t>
        <a:bodyPr/>
        <a:lstStyle/>
        <a:p>
          <a:endParaRPr lang="pt-BR"/>
        </a:p>
      </dgm:t>
    </dgm:pt>
    <dgm:pt modelId="{80EF25B2-DBEE-4B92-8A64-81CC28C4765C}" type="sibTrans" cxnId="{38671AE2-C2B0-41E8-854D-848B6B9A4E14}">
      <dgm:prSet/>
      <dgm:spPr/>
      <dgm:t>
        <a:bodyPr/>
        <a:lstStyle/>
        <a:p>
          <a:endParaRPr lang="pt-BR"/>
        </a:p>
      </dgm:t>
    </dgm:pt>
    <dgm:pt modelId="{8F95A0C7-3397-47D3-A2D9-CAFD874DE15C}">
      <dgm:prSet phldrT="[Texto]" custT="1"/>
      <dgm:spPr/>
      <dgm:t>
        <a:bodyPr/>
        <a:lstStyle/>
        <a:p>
          <a:r>
            <a:rPr lang="pt-BR" sz="1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Autenticidade</a:t>
          </a:r>
        </a:p>
      </dgm:t>
    </dgm:pt>
    <dgm:pt modelId="{15F8B469-892F-4825-BF6F-344297FC0F22}" type="parTrans" cxnId="{B9B8C86C-F9AE-49E2-9722-BE66223F3DC9}">
      <dgm:prSet/>
      <dgm:spPr/>
      <dgm:t>
        <a:bodyPr/>
        <a:lstStyle/>
        <a:p>
          <a:endParaRPr lang="pt-BR"/>
        </a:p>
      </dgm:t>
    </dgm:pt>
    <dgm:pt modelId="{56DD1CE6-B6FB-4248-B676-62E35AA07A76}" type="sibTrans" cxnId="{B9B8C86C-F9AE-49E2-9722-BE66223F3DC9}">
      <dgm:prSet/>
      <dgm:spPr/>
      <dgm:t>
        <a:bodyPr/>
        <a:lstStyle/>
        <a:p>
          <a:endParaRPr lang="pt-BR"/>
        </a:p>
      </dgm:t>
    </dgm:pt>
    <dgm:pt modelId="{6B140B68-F7CA-42E3-8B16-18469C5F2278}">
      <dgm:prSet phldrT="[Texto]" custT="1"/>
      <dgm:spPr/>
      <dgm:t>
        <a:bodyPr/>
        <a:lstStyle/>
        <a:p>
          <a:r>
            <a:rPr lang="pt-BR" sz="1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Consistência</a:t>
          </a:r>
        </a:p>
      </dgm:t>
    </dgm:pt>
    <dgm:pt modelId="{1255A094-3317-4B5A-9CE7-21CB7505FCEB}" type="parTrans" cxnId="{167771C0-447B-4698-A1A9-FAD7237E30D1}">
      <dgm:prSet/>
      <dgm:spPr/>
      <dgm:t>
        <a:bodyPr/>
        <a:lstStyle/>
        <a:p>
          <a:endParaRPr lang="pt-BR"/>
        </a:p>
      </dgm:t>
    </dgm:pt>
    <dgm:pt modelId="{430B871F-52F0-418A-A18A-3299134B9E06}" type="sibTrans" cxnId="{167771C0-447B-4698-A1A9-FAD7237E30D1}">
      <dgm:prSet/>
      <dgm:spPr/>
      <dgm:t>
        <a:bodyPr/>
        <a:lstStyle/>
        <a:p>
          <a:endParaRPr lang="pt-BR"/>
        </a:p>
      </dgm:t>
    </dgm:pt>
    <dgm:pt modelId="{F671C0A0-3BA8-4A20-B549-0944883A15A6}">
      <dgm:prSet custT="1"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pt-BR" sz="1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Transparência</a:t>
          </a:r>
        </a:p>
      </dgm:t>
    </dgm:pt>
    <dgm:pt modelId="{73BC9A2D-B80F-4A03-81E3-D3C4876E61FE}" type="parTrans" cxnId="{BC88FC53-1E58-49AA-9D6E-D8580CD2FDF6}">
      <dgm:prSet/>
      <dgm:spPr/>
      <dgm:t>
        <a:bodyPr/>
        <a:lstStyle/>
        <a:p>
          <a:endParaRPr lang="pt-BR"/>
        </a:p>
      </dgm:t>
    </dgm:pt>
    <dgm:pt modelId="{73CD0044-E4C8-4A81-9A97-3BE8DF3CD1CE}" type="sibTrans" cxnId="{BC88FC53-1E58-49AA-9D6E-D8580CD2FDF6}">
      <dgm:prSet/>
      <dgm:spPr/>
      <dgm:t>
        <a:bodyPr/>
        <a:lstStyle/>
        <a:p>
          <a:endParaRPr lang="pt-BR"/>
        </a:p>
      </dgm:t>
    </dgm:pt>
    <dgm:pt modelId="{343335C1-6ED4-4BB1-A946-34D9E1B0D7AE}" type="pres">
      <dgm:prSet presAssocID="{E597EFA7-E441-498E-9547-F20B41B2CFF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7EE9FACF-BF3D-4040-B0C8-F477AD231643}" type="pres">
      <dgm:prSet presAssocID="{E597EFA7-E441-498E-9547-F20B41B2CFF1}" presName="children" presStyleCnt="0"/>
      <dgm:spPr/>
    </dgm:pt>
    <dgm:pt modelId="{1E8BE4C5-9D8E-4E08-8D03-2CE08A505F9B}" type="pres">
      <dgm:prSet presAssocID="{E597EFA7-E441-498E-9547-F20B41B2CFF1}" presName="childPlaceholder" presStyleCnt="0"/>
      <dgm:spPr/>
    </dgm:pt>
    <dgm:pt modelId="{C3C537E1-3AA9-433C-AC3A-E7454DE33B02}" type="pres">
      <dgm:prSet presAssocID="{E597EFA7-E441-498E-9547-F20B41B2CFF1}" presName="circle" presStyleCnt="0"/>
      <dgm:spPr/>
    </dgm:pt>
    <dgm:pt modelId="{B6FDFC72-ED01-4DD3-AA97-2586C0EE4BF0}" type="pres">
      <dgm:prSet presAssocID="{E597EFA7-E441-498E-9547-F20B41B2CFF1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C84C52A9-C56C-4B33-8BE4-A0DB8F78190E}" type="pres">
      <dgm:prSet presAssocID="{E597EFA7-E441-498E-9547-F20B41B2CFF1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93441E7-CDD2-4A0A-AEAD-F467ED0D7A49}" type="pres">
      <dgm:prSet presAssocID="{E597EFA7-E441-498E-9547-F20B41B2CFF1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58A0FCE0-8D15-4DD4-82C4-3EF68AA05A2A}" type="pres">
      <dgm:prSet presAssocID="{E597EFA7-E441-498E-9547-F20B41B2CFF1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BD39A25-B91C-4B52-AD9A-B563DF8C42A7}" type="pres">
      <dgm:prSet presAssocID="{E597EFA7-E441-498E-9547-F20B41B2CFF1}" presName="quadrantPlaceholder" presStyleCnt="0"/>
      <dgm:spPr/>
    </dgm:pt>
    <dgm:pt modelId="{B11D7220-8EBC-4607-9B3B-C0FB2E4A7E0E}" type="pres">
      <dgm:prSet presAssocID="{E597EFA7-E441-498E-9547-F20B41B2CFF1}" presName="center1" presStyleLbl="fgShp" presStyleIdx="0" presStyleCnt="2" custScaleY="98949"/>
      <dgm:spPr>
        <a:solidFill>
          <a:schemeClr val="tx2">
            <a:lumMod val="75000"/>
          </a:schemeClr>
        </a:solidFill>
      </dgm:spPr>
    </dgm:pt>
    <dgm:pt modelId="{368311D5-49B4-4DCC-8BB3-BBECAF7BFE3B}" type="pres">
      <dgm:prSet presAssocID="{E597EFA7-E441-498E-9547-F20B41B2CFF1}" presName="center2" presStyleLbl="fgShp" presStyleIdx="1" presStyleCnt="2"/>
      <dgm:spPr>
        <a:solidFill>
          <a:schemeClr val="tx2">
            <a:lumMod val="75000"/>
          </a:schemeClr>
        </a:solidFill>
      </dgm:spPr>
    </dgm:pt>
  </dgm:ptLst>
  <dgm:cxnLst>
    <dgm:cxn modelId="{02F2D600-5A5B-46E2-933F-957705E2AEC7}" type="presOf" srcId="{8F95A0C7-3397-47D3-A2D9-CAFD874DE15C}" destId="{C84C52A9-C56C-4B33-8BE4-A0DB8F78190E}" srcOrd="0" destOrd="0" presId="urn:microsoft.com/office/officeart/2005/8/layout/cycle4"/>
    <dgm:cxn modelId="{B9B8C86C-F9AE-49E2-9722-BE66223F3DC9}" srcId="{E597EFA7-E441-498E-9547-F20B41B2CFF1}" destId="{8F95A0C7-3397-47D3-A2D9-CAFD874DE15C}" srcOrd="1" destOrd="0" parTransId="{15F8B469-892F-4825-BF6F-344297FC0F22}" sibTransId="{56DD1CE6-B6FB-4248-B676-62E35AA07A76}"/>
    <dgm:cxn modelId="{BC88FC53-1E58-49AA-9D6E-D8580CD2FDF6}" srcId="{E597EFA7-E441-498E-9547-F20B41B2CFF1}" destId="{F671C0A0-3BA8-4A20-B549-0944883A15A6}" srcOrd="3" destOrd="0" parTransId="{73BC9A2D-B80F-4A03-81E3-D3C4876E61FE}" sibTransId="{73CD0044-E4C8-4A81-9A97-3BE8DF3CD1CE}"/>
    <dgm:cxn modelId="{95453077-227A-40FD-8328-2F19DC6F3E18}" type="presOf" srcId="{F671C0A0-3BA8-4A20-B549-0944883A15A6}" destId="{58A0FCE0-8D15-4DD4-82C4-3EF68AA05A2A}" srcOrd="0" destOrd="0" presId="urn:microsoft.com/office/officeart/2005/8/layout/cycle4"/>
    <dgm:cxn modelId="{FD0D747B-E2CF-4733-9238-E711CAF27BF2}" type="presOf" srcId="{6B140B68-F7CA-42E3-8B16-18469C5F2278}" destId="{893441E7-CDD2-4A0A-AEAD-F467ED0D7A49}" srcOrd="0" destOrd="0" presId="urn:microsoft.com/office/officeart/2005/8/layout/cycle4"/>
    <dgm:cxn modelId="{99239E8A-5435-40AC-AC0F-6D719C9A5801}" type="presOf" srcId="{E597EFA7-E441-498E-9547-F20B41B2CFF1}" destId="{343335C1-6ED4-4BB1-A946-34D9E1B0D7AE}" srcOrd="0" destOrd="0" presId="urn:microsoft.com/office/officeart/2005/8/layout/cycle4"/>
    <dgm:cxn modelId="{0751C7B7-8C53-46C6-AD6B-017AFA1BA7DD}" type="presOf" srcId="{5B7933B2-8EFC-4C89-9749-3A6AE888872E}" destId="{B6FDFC72-ED01-4DD3-AA97-2586C0EE4BF0}" srcOrd="0" destOrd="0" presId="urn:microsoft.com/office/officeart/2005/8/layout/cycle4"/>
    <dgm:cxn modelId="{167771C0-447B-4698-A1A9-FAD7237E30D1}" srcId="{E597EFA7-E441-498E-9547-F20B41B2CFF1}" destId="{6B140B68-F7CA-42E3-8B16-18469C5F2278}" srcOrd="2" destOrd="0" parTransId="{1255A094-3317-4B5A-9CE7-21CB7505FCEB}" sibTransId="{430B871F-52F0-418A-A18A-3299134B9E06}"/>
    <dgm:cxn modelId="{38671AE2-C2B0-41E8-854D-848B6B9A4E14}" srcId="{E597EFA7-E441-498E-9547-F20B41B2CFF1}" destId="{5B7933B2-8EFC-4C89-9749-3A6AE888872E}" srcOrd="0" destOrd="0" parTransId="{BD4923BC-CB28-4AD5-BC37-2B7E0C9E11E3}" sibTransId="{80EF25B2-DBEE-4B92-8A64-81CC28C4765C}"/>
    <dgm:cxn modelId="{FBCEC101-7779-4FC4-BD48-6627C671B111}" type="presParOf" srcId="{343335C1-6ED4-4BB1-A946-34D9E1B0D7AE}" destId="{7EE9FACF-BF3D-4040-B0C8-F477AD231643}" srcOrd="0" destOrd="0" presId="urn:microsoft.com/office/officeart/2005/8/layout/cycle4"/>
    <dgm:cxn modelId="{F3C7B259-98E0-4F0E-B5D0-B01951B5912B}" type="presParOf" srcId="{7EE9FACF-BF3D-4040-B0C8-F477AD231643}" destId="{1E8BE4C5-9D8E-4E08-8D03-2CE08A505F9B}" srcOrd="0" destOrd="0" presId="urn:microsoft.com/office/officeart/2005/8/layout/cycle4"/>
    <dgm:cxn modelId="{2985CB80-7BA6-4681-8796-E04197DA1983}" type="presParOf" srcId="{343335C1-6ED4-4BB1-A946-34D9E1B0D7AE}" destId="{C3C537E1-3AA9-433C-AC3A-E7454DE33B02}" srcOrd="1" destOrd="0" presId="urn:microsoft.com/office/officeart/2005/8/layout/cycle4"/>
    <dgm:cxn modelId="{5C2C2C9D-4659-4A4C-8981-65E3224A1E9F}" type="presParOf" srcId="{C3C537E1-3AA9-433C-AC3A-E7454DE33B02}" destId="{B6FDFC72-ED01-4DD3-AA97-2586C0EE4BF0}" srcOrd="0" destOrd="0" presId="urn:microsoft.com/office/officeart/2005/8/layout/cycle4"/>
    <dgm:cxn modelId="{A21AF9FC-37E9-44E2-861E-B3B4ECF77CF5}" type="presParOf" srcId="{C3C537E1-3AA9-433C-AC3A-E7454DE33B02}" destId="{C84C52A9-C56C-4B33-8BE4-A0DB8F78190E}" srcOrd="1" destOrd="0" presId="urn:microsoft.com/office/officeart/2005/8/layout/cycle4"/>
    <dgm:cxn modelId="{28820514-85BE-43BB-86FE-90F3F53AA75F}" type="presParOf" srcId="{C3C537E1-3AA9-433C-AC3A-E7454DE33B02}" destId="{893441E7-CDD2-4A0A-AEAD-F467ED0D7A49}" srcOrd="2" destOrd="0" presId="urn:microsoft.com/office/officeart/2005/8/layout/cycle4"/>
    <dgm:cxn modelId="{A177ADE8-A259-4FE4-ACE7-7E17F023D216}" type="presParOf" srcId="{C3C537E1-3AA9-433C-AC3A-E7454DE33B02}" destId="{58A0FCE0-8D15-4DD4-82C4-3EF68AA05A2A}" srcOrd="3" destOrd="0" presId="urn:microsoft.com/office/officeart/2005/8/layout/cycle4"/>
    <dgm:cxn modelId="{0E804EB5-3992-4E8B-935A-B3662865178C}" type="presParOf" srcId="{C3C537E1-3AA9-433C-AC3A-E7454DE33B02}" destId="{DBD39A25-B91C-4B52-AD9A-B563DF8C42A7}" srcOrd="4" destOrd="0" presId="urn:microsoft.com/office/officeart/2005/8/layout/cycle4"/>
    <dgm:cxn modelId="{F984ECB8-382C-46A1-A090-53CB48385ED5}" type="presParOf" srcId="{343335C1-6ED4-4BB1-A946-34D9E1B0D7AE}" destId="{B11D7220-8EBC-4607-9B3B-C0FB2E4A7E0E}" srcOrd="2" destOrd="0" presId="urn:microsoft.com/office/officeart/2005/8/layout/cycle4"/>
    <dgm:cxn modelId="{BEB27DD0-E377-453C-9268-3B6C52EC6D04}" type="presParOf" srcId="{343335C1-6ED4-4BB1-A946-34D9E1B0D7AE}" destId="{368311D5-49B4-4DCC-8BB3-BBECAF7BFE3B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BB192B-FFB4-4F75-8933-BDE4E7CD8030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</dgm:pt>
    <dgm:pt modelId="{878B84D6-B5AC-4992-84B4-4B2FFC7EDD57}">
      <dgm:prSet phldrT="[Texto]" custT="1"/>
      <dgm:spPr/>
      <dgm:t>
        <a:bodyPr/>
        <a:lstStyle/>
        <a:p>
          <a:r>
            <a:rPr lang="pt-PT" sz="2000" b="1" dirty="0" err="1"/>
            <a:t>Cost</a:t>
          </a:r>
          <a:endParaRPr lang="pt-PT" sz="2000" b="1" dirty="0"/>
        </a:p>
        <a:p>
          <a:r>
            <a:rPr lang="en-US" sz="1800" b="0" dirty="0"/>
            <a:t>Time, resources or additional investments</a:t>
          </a:r>
          <a:endParaRPr lang="pt-PT" sz="1800" b="0" dirty="0"/>
        </a:p>
      </dgm:t>
    </dgm:pt>
    <dgm:pt modelId="{061C34B9-8E87-435F-9A84-440EB6EAE2F2}" type="parTrans" cxnId="{19FE12C7-7C77-4227-AD4D-1EDE71DEE2E3}">
      <dgm:prSet/>
      <dgm:spPr/>
      <dgm:t>
        <a:bodyPr/>
        <a:lstStyle/>
        <a:p>
          <a:endParaRPr lang="pt-PT"/>
        </a:p>
      </dgm:t>
    </dgm:pt>
    <dgm:pt modelId="{796B057F-8920-4024-83A4-E35A09CD3E7D}" type="sibTrans" cxnId="{19FE12C7-7C77-4227-AD4D-1EDE71DEE2E3}">
      <dgm:prSet/>
      <dgm:spPr/>
      <dgm:t>
        <a:bodyPr/>
        <a:lstStyle/>
        <a:p>
          <a:endParaRPr lang="pt-PT"/>
        </a:p>
      </dgm:t>
    </dgm:pt>
    <dgm:pt modelId="{1BA99D01-AF02-43D9-9F4F-75111B9A6887}">
      <dgm:prSet phldrT="[Texto]" custT="1"/>
      <dgm:spPr/>
      <dgm:t>
        <a:bodyPr/>
        <a:lstStyle/>
        <a:p>
          <a:r>
            <a:rPr lang="pt-PT" sz="2000" b="1" dirty="0" err="1"/>
            <a:t>Efficency</a:t>
          </a:r>
          <a:endParaRPr lang="pt-PT" sz="2000" b="1" dirty="0"/>
        </a:p>
        <a:p>
          <a:r>
            <a:rPr lang="en-US" sz="1800" b="0" dirty="0"/>
            <a:t>Considers the cost/benefit ratio of the assessment strategy design</a:t>
          </a:r>
          <a:endParaRPr lang="pt-PT" sz="1800" b="0" dirty="0"/>
        </a:p>
      </dgm:t>
    </dgm:pt>
    <dgm:pt modelId="{E3B183AB-571C-44C3-AA52-7395C70A07D1}" type="parTrans" cxnId="{30717BF0-1317-426C-84D9-663326C62422}">
      <dgm:prSet/>
      <dgm:spPr/>
      <dgm:t>
        <a:bodyPr/>
        <a:lstStyle/>
        <a:p>
          <a:endParaRPr lang="pt-PT"/>
        </a:p>
      </dgm:t>
    </dgm:pt>
    <dgm:pt modelId="{8217D553-F0D1-495C-9F15-27441DBE6D3F}" type="sibTrans" cxnId="{30717BF0-1317-426C-84D9-663326C62422}">
      <dgm:prSet/>
      <dgm:spPr/>
      <dgm:t>
        <a:bodyPr/>
        <a:lstStyle/>
        <a:p>
          <a:endParaRPr lang="pt-PT"/>
        </a:p>
      </dgm:t>
    </dgm:pt>
    <dgm:pt modelId="{862C33EB-0BC4-4F5B-8AE5-7F33BBD2D677}">
      <dgm:prSet phldrT="[Texto]" custT="1"/>
      <dgm:spPr/>
      <dgm:t>
        <a:bodyPr/>
        <a:lstStyle/>
        <a:p>
          <a:r>
            <a:rPr lang="pt-PT" sz="1800" b="1" dirty="0" err="1"/>
            <a:t>Sustainability</a:t>
          </a:r>
          <a:endParaRPr lang="pt-PT" sz="1800" b="1" dirty="0"/>
        </a:p>
        <a:p>
          <a:r>
            <a:rPr lang="en-US" sz="1800" dirty="0"/>
            <a:t>Ensure the implementation and sustainability of the evaluation design</a:t>
          </a:r>
          <a:endParaRPr lang="pt-PT" sz="1800" dirty="0"/>
        </a:p>
      </dgm:t>
    </dgm:pt>
    <dgm:pt modelId="{3576F21E-EF67-4570-B19F-CAC2F181DACE}" type="parTrans" cxnId="{13D5947B-F762-49A9-A94F-5FEEE23799EE}">
      <dgm:prSet/>
      <dgm:spPr/>
      <dgm:t>
        <a:bodyPr/>
        <a:lstStyle/>
        <a:p>
          <a:endParaRPr lang="pt-PT"/>
        </a:p>
      </dgm:t>
    </dgm:pt>
    <dgm:pt modelId="{4F751167-5B81-4722-8082-39DDB3D6ABAF}" type="sibTrans" cxnId="{13D5947B-F762-49A9-A94F-5FEEE23799EE}">
      <dgm:prSet/>
      <dgm:spPr/>
      <dgm:t>
        <a:bodyPr/>
        <a:lstStyle/>
        <a:p>
          <a:endParaRPr lang="pt-PT"/>
        </a:p>
      </dgm:t>
    </dgm:pt>
    <dgm:pt modelId="{C848D089-5780-4ADE-A481-445BC4629F51}" type="pres">
      <dgm:prSet presAssocID="{EBBB192B-FFB4-4F75-8933-BDE4E7CD8030}" presName="Name0" presStyleCnt="0">
        <dgm:presLayoutVars>
          <dgm:dir/>
          <dgm:resizeHandles val="exact"/>
        </dgm:presLayoutVars>
      </dgm:prSet>
      <dgm:spPr/>
    </dgm:pt>
    <dgm:pt modelId="{EEF04DA2-5B55-4D8C-89A6-6AE9589B03F7}" type="pres">
      <dgm:prSet presAssocID="{EBBB192B-FFB4-4F75-8933-BDE4E7CD8030}" presName="bkgdShp" presStyleLbl="alignAccFollowNode1" presStyleIdx="0" presStyleCnt="1" custLinFactNeighborX="20770" custLinFactNeighborY="-8295"/>
      <dgm:spPr/>
    </dgm:pt>
    <dgm:pt modelId="{66FC8190-1E0C-47B0-BE2D-F17762630BD9}" type="pres">
      <dgm:prSet presAssocID="{EBBB192B-FFB4-4F75-8933-BDE4E7CD8030}" presName="linComp" presStyleCnt="0"/>
      <dgm:spPr/>
    </dgm:pt>
    <dgm:pt modelId="{2C93936E-D28F-4CF4-97F8-F3902C39AFDD}" type="pres">
      <dgm:prSet presAssocID="{878B84D6-B5AC-4992-84B4-4B2FFC7EDD57}" presName="compNode" presStyleCnt="0"/>
      <dgm:spPr/>
    </dgm:pt>
    <dgm:pt modelId="{1B0ED059-5115-4C2E-B649-0E88214BE0DC}" type="pres">
      <dgm:prSet presAssocID="{878B84D6-B5AC-4992-84B4-4B2FFC7EDD57}" presName="node" presStyleLbl="node1" presStyleIdx="0" presStyleCnt="3">
        <dgm:presLayoutVars>
          <dgm:bulletEnabled val="1"/>
        </dgm:presLayoutVars>
      </dgm:prSet>
      <dgm:spPr/>
    </dgm:pt>
    <dgm:pt modelId="{6037CE65-367B-4037-89AA-15D7C27202AF}" type="pres">
      <dgm:prSet presAssocID="{878B84D6-B5AC-4992-84B4-4B2FFC7EDD57}" presName="invisiNode" presStyleLbl="node1" presStyleIdx="0" presStyleCnt="3"/>
      <dgm:spPr/>
    </dgm:pt>
    <dgm:pt modelId="{83785905-9FBD-4491-BB8E-942F48D3B358}" type="pres">
      <dgm:prSet presAssocID="{878B84D6-B5AC-4992-84B4-4B2FFC7EDD57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170E977-3579-47B6-A49C-C311720A2F13}" type="pres">
      <dgm:prSet presAssocID="{796B057F-8920-4024-83A4-E35A09CD3E7D}" presName="sibTrans" presStyleLbl="sibTrans2D1" presStyleIdx="0" presStyleCnt="0"/>
      <dgm:spPr/>
    </dgm:pt>
    <dgm:pt modelId="{601489B9-1A21-4C30-B3EB-031125511499}" type="pres">
      <dgm:prSet presAssocID="{1BA99D01-AF02-43D9-9F4F-75111B9A6887}" presName="compNode" presStyleCnt="0"/>
      <dgm:spPr/>
    </dgm:pt>
    <dgm:pt modelId="{486CBBFD-34F4-49FD-A518-1C9F8917B358}" type="pres">
      <dgm:prSet presAssocID="{1BA99D01-AF02-43D9-9F4F-75111B9A6887}" presName="node" presStyleLbl="node1" presStyleIdx="1" presStyleCnt="3" custScaleX="112826">
        <dgm:presLayoutVars>
          <dgm:bulletEnabled val="1"/>
        </dgm:presLayoutVars>
      </dgm:prSet>
      <dgm:spPr/>
    </dgm:pt>
    <dgm:pt modelId="{9810E06B-BF68-4089-B4A1-B44F2D2FAEFC}" type="pres">
      <dgm:prSet presAssocID="{1BA99D01-AF02-43D9-9F4F-75111B9A6887}" presName="invisiNode" presStyleLbl="node1" presStyleIdx="1" presStyleCnt="3"/>
      <dgm:spPr/>
    </dgm:pt>
    <dgm:pt modelId="{52C1C6BF-E38D-4E8C-BBE3-6166EBA07522}" type="pres">
      <dgm:prSet presAssocID="{1BA99D01-AF02-43D9-9F4F-75111B9A6887}" presName="imagNode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</dgm:spPr>
    </dgm:pt>
    <dgm:pt modelId="{D76F48BA-485B-4015-BA5E-F44FBF9A19B6}" type="pres">
      <dgm:prSet presAssocID="{8217D553-F0D1-495C-9F15-27441DBE6D3F}" presName="sibTrans" presStyleLbl="sibTrans2D1" presStyleIdx="0" presStyleCnt="0"/>
      <dgm:spPr/>
    </dgm:pt>
    <dgm:pt modelId="{6613953B-67F9-4584-8659-2016D45F4B16}" type="pres">
      <dgm:prSet presAssocID="{862C33EB-0BC4-4F5B-8AE5-7F33BBD2D677}" presName="compNode" presStyleCnt="0"/>
      <dgm:spPr/>
    </dgm:pt>
    <dgm:pt modelId="{17C38646-6395-44F8-886E-B13CC1217FD0}" type="pres">
      <dgm:prSet presAssocID="{862C33EB-0BC4-4F5B-8AE5-7F33BBD2D677}" presName="node" presStyleLbl="node1" presStyleIdx="2" presStyleCnt="3" custScaleX="113570">
        <dgm:presLayoutVars>
          <dgm:bulletEnabled val="1"/>
        </dgm:presLayoutVars>
      </dgm:prSet>
      <dgm:spPr/>
    </dgm:pt>
    <dgm:pt modelId="{426C1229-DBE7-43D4-96A2-37D334F9D0FB}" type="pres">
      <dgm:prSet presAssocID="{862C33EB-0BC4-4F5B-8AE5-7F33BBD2D677}" presName="invisiNode" presStyleLbl="node1" presStyleIdx="2" presStyleCnt="3"/>
      <dgm:spPr/>
    </dgm:pt>
    <dgm:pt modelId="{99D6164F-EC5B-4A1F-B63D-53565EDE0BCA}" type="pres">
      <dgm:prSet presAssocID="{862C33EB-0BC4-4F5B-8AE5-7F33BBD2D677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5F10CE24-7608-40B1-A4C7-8ACEF8A3CD16}" type="presOf" srcId="{796B057F-8920-4024-83A4-E35A09CD3E7D}" destId="{6170E977-3579-47B6-A49C-C311720A2F13}" srcOrd="0" destOrd="0" presId="urn:microsoft.com/office/officeart/2005/8/layout/pList2#1"/>
    <dgm:cxn modelId="{264C1464-B273-4A03-87B8-03A0AF894137}" type="presOf" srcId="{1BA99D01-AF02-43D9-9F4F-75111B9A6887}" destId="{486CBBFD-34F4-49FD-A518-1C9F8917B358}" srcOrd="0" destOrd="0" presId="urn:microsoft.com/office/officeart/2005/8/layout/pList2#1"/>
    <dgm:cxn modelId="{2C9FC76D-DBA4-4CE7-8027-5C87136C1BFA}" type="presOf" srcId="{8217D553-F0D1-495C-9F15-27441DBE6D3F}" destId="{D76F48BA-485B-4015-BA5E-F44FBF9A19B6}" srcOrd="0" destOrd="0" presId="urn:microsoft.com/office/officeart/2005/8/layout/pList2#1"/>
    <dgm:cxn modelId="{13D5947B-F762-49A9-A94F-5FEEE23799EE}" srcId="{EBBB192B-FFB4-4F75-8933-BDE4E7CD8030}" destId="{862C33EB-0BC4-4F5B-8AE5-7F33BBD2D677}" srcOrd="2" destOrd="0" parTransId="{3576F21E-EF67-4570-B19F-CAC2F181DACE}" sibTransId="{4F751167-5B81-4722-8082-39DDB3D6ABAF}"/>
    <dgm:cxn modelId="{DE29288B-76CF-489C-9B9D-F8BD091CB521}" type="presOf" srcId="{878B84D6-B5AC-4992-84B4-4B2FFC7EDD57}" destId="{1B0ED059-5115-4C2E-B649-0E88214BE0DC}" srcOrd="0" destOrd="0" presId="urn:microsoft.com/office/officeart/2005/8/layout/pList2#1"/>
    <dgm:cxn modelId="{19FE12C7-7C77-4227-AD4D-1EDE71DEE2E3}" srcId="{EBBB192B-FFB4-4F75-8933-BDE4E7CD8030}" destId="{878B84D6-B5AC-4992-84B4-4B2FFC7EDD57}" srcOrd="0" destOrd="0" parTransId="{061C34B9-8E87-435F-9A84-440EB6EAE2F2}" sibTransId="{796B057F-8920-4024-83A4-E35A09CD3E7D}"/>
    <dgm:cxn modelId="{231AE7DC-B84C-4A91-B130-A59C4B9D53EB}" type="presOf" srcId="{862C33EB-0BC4-4F5B-8AE5-7F33BBD2D677}" destId="{17C38646-6395-44F8-886E-B13CC1217FD0}" srcOrd="0" destOrd="0" presId="urn:microsoft.com/office/officeart/2005/8/layout/pList2#1"/>
    <dgm:cxn modelId="{F0E589DD-314E-4FEF-8DEC-962A11565F98}" type="presOf" srcId="{EBBB192B-FFB4-4F75-8933-BDE4E7CD8030}" destId="{C848D089-5780-4ADE-A481-445BC4629F51}" srcOrd="0" destOrd="0" presId="urn:microsoft.com/office/officeart/2005/8/layout/pList2#1"/>
    <dgm:cxn modelId="{30717BF0-1317-426C-84D9-663326C62422}" srcId="{EBBB192B-FFB4-4F75-8933-BDE4E7CD8030}" destId="{1BA99D01-AF02-43D9-9F4F-75111B9A6887}" srcOrd="1" destOrd="0" parTransId="{E3B183AB-571C-44C3-AA52-7395C70A07D1}" sibTransId="{8217D553-F0D1-495C-9F15-27441DBE6D3F}"/>
    <dgm:cxn modelId="{22F17805-1F8E-412C-A0F5-9041C3E1F7EB}" type="presParOf" srcId="{C848D089-5780-4ADE-A481-445BC4629F51}" destId="{EEF04DA2-5B55-4D8C-89A6-6AE9589B03F7}" srcOrd="0" destOrd="0" presId="urn:microsoft.com/office/officeart/2005/8/layout/pList2#1"/>
    <dgm:cxn modelId="{8010FA69-CAEA-4CFD-B371-CDE58EB38A05}" type="presParOf" srcId="{C848D089-5780-4ADE-A481-445BC4629F51}" destId="{66FC8190-1E0C-47B0-BE2D-F17762630BD9}" srcOrd="1" destOrd="0" presId="urn:microsoft.com/office/officeart/2005/8/layout/pList2#1"/>
    <dgm:cxn modelId="{AA574157-1CDF-4D93-8F1E-797E6248FC19}" type="presParOf" srcId="{66FC8190-1E0C-47B0-BE2D-F17762630BD9}" destId="{2C93936E-D28F-4CF4-97F8-F3902C39AFDD}" srcOrd="0" destOrd="0" presId="urn:microsoft.com/office/officeart/2005/8/layout/pList2#1"/>
    <dgm:cxn modelId="{8B095C49-8871-4F31-8C14-48AD0580A9E9}" type="presParOf" srcId="{2C93936E-D28F-4CF4-97F8-F3902C39AFDD}" destId="{1B0ED059-5115-4C2E-B649-0E88214BE0DC}" srcOrd="0" destOrd="0" presId="urn:microsoft.com/office/officeart/2005/8/layout/pList2#1"/>
    <dgm:cxn modelId="{56AA99B2-5736-4EC0-98DA-CDFF41AADAA8}" type="presParOf" srcId="{2C93936E-D28F-4CF4-97F8-F3902C39AFDD}" destId="{6037CE65-367B-4037-89AA-15D7C27202AF}" srcOrd="1" destOrd="0" presId="urn:microsoft.com/office/officeart/2005/8/layout/pList2#1"/>
    <dgm:cxn modelId="{344B4ED2-2CE7-4975-8C15-442ED4CB04F4}" type="presParOf" srcId="{2C93936E-D28F-4CF4-97F8-F3902C39AFDD}" destId="{83785905-9FBD-4491-BB8E-942F48D3B358}" srcOrd="2" destOrd="0" presId="urn:microsoft.com/office/officeart/2005/8/layout/pList2#1"/>
    <dgm:cxn modelId="{1923B28E-2B91-4EEB-9052-53530E29F542}" type="presParOf" srcId="{66FC8190-1E0C-47B0-BE2D-F17762630BD9}" destId="{6170E977-3579-47B6-A49C-C311720A2F13}" srcOrd="1" destOrd="0" presId="urn:microsoft.com/office/officeart/2005/8/layout/pList2#1"/>
    <dgm:cxn modelId="{216E7F9B-F85D-472C-BBD1-FB793BE9D613}" type="presParOf" srcId="{66FC8190-1E0C-47B0-BE2D-F17762630BD9}" destId="{601489B9-1A21-4C30-B3EB-031125511499}" srcOrd="2" destOrd="0" presId="urn:microsoft.com/office/officeart/2005/8/layout/pList2#1"/>
    <dgm:cxn modelId="{78BA7FD2-3BC5-43E8-B0C6-7DE4D6651BDD}" type="presParOf" srcId="{601489B9-1A21-4C30-B3EB-031125511499}" destId="{486CBBFD-34F4-49FD-A518-1C9F8917B358}" srcOrd="0" destOrd="0" presId="urn:microsoft.com/office/officeart/2005/8/layout/pList2#1"/>
    <dgm:cxn modelId="{0C02205A-AD0B-4DC2-86DB-AA94EA503460}" type="presParOf" srcId="{601489B9-1A21-4C30-B3EB-031125511499}" destId="{9810E06B-BF68-4089-B4A1-B44F2D2FAEFC}" srcOrd="1" destOrd="0" presId="urn:microsoft.com/office/officeart/2005/8/layout/pList2#1"/>
    <dgm:cxn modelId="{40D3E422-93CB-4462-A272-A5047D09DC4C}" type="presParOf" srcId="{601489B9-1A21-4C30-B3EB-031125511499}" destId="{52C1C6BF-E38D-4E8C-BBE3-6166EBA07522}" srcOrd="2" destOrd="0" presId="urn:microsoft.com/office/officeart/2005/8/layout/pList2#1"/>
    <dgm:cxn modelId="{79709155-AB79-45D1-B0E7-94B49AC2CFCC}" type="presParOf" srcId="{66FC8190-1E0C-47B0-BE2D-F17762630BD9}" destId="{D76F48BA-485B-4015-BA5E-F44FBF9A19B6}" srcOrd="3" destOrd="0" presId="urn:microsoft.com/office/officeart/2005/8/layout/pList2#1"/>
    <dgm:cxn modelId="{E568FCD9-985D-4A6F-ADEF-0B6A2A390F3F}" type="presParOf" srcId="{66FC8190-1E0C-47B0-BE2D-F17762630BD9}" destId="{6613953B-67F9-4584-8659-2016D45F4B16}" srcOrd="4" destOrd="0" presId="urn:microsoft.com/office/officeart/2005/8/layout/pList2#1"/>
    <dgm:cxn modelId="{B2EE6F32-E1F0-41A3-A25B-0B196DFAD53C}" type="presParOf" srcId="{6613953B-67F9-4584-8659-2016D45F4B16}" destId="{17C38646-6395-44F8-886E-B13CC1217FD0}" srcOrd="0" destOrd="0" presId="urn:microsoft.com/office/officeart/2005/8/layout/pList2#1"/>
    <dgm:cxn modelId="{26C7E457-A86E-4AD3-9BA9-A25DF2871B59}" type="presParOf" srcId="{6613953B-67F9-4584-8659-2016D45F4B16}" destId="{426C1229-DBE7-43D4-96A2-37D334F9D0FB}" srcOrd="1" destOrd="0" presId="urn:microsoft.com/office/officeart/2005/8/layout/pList2#1"/>
    <dgm:cxn modelId="{6C89A3B1-D36D-4891-9FBA-25E405DF99F3}" type="presParOf" srcId="{6613953B-67F9-4584-8659-2016D45F4B16}" destId="{99D6164F-EC5B-4A1F-B63D-53565EDE0BCA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FDFC72-ED01-4DD3-AA97-2586C0EE4BF0}">
      <dsp:nvSpPr>
        <dsp:cNvPr id="0" name=""/>
        <dsp:cNvSpPr/>
      </dsp:nvSpPr>
      <dsp:spPr>
        <a:xfrm>
          <a:off x="1117487" y="227502"/>
          <a:ext cx="1728220" cy="1728220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 dirty="0">
            <a:solidFill>
              <a:schemeClr val="bg1">
                <a:lumMod val="9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sp:txBody>
      <dsp:txXfrm>
        <a:off x="1623671" y="733686"/>
        <a:ext cx="1222036" cy="1222036"/>
      </dsp:txXfrm>
    </dsp:sp>
    <dsp:sp modelId="{C84C52A9-C56C-4B33-8BE4-A0DB8F78190E}">
      <dsp:nvSpPr>
        <dsp:cNvPr id="0" name=""/>
        <dsp:cNvSpPr/>
      </dsp:nvSpPr>
      <dsp:spPr>
        <a:xfrm rot="5400000">
          <a:off x="2925533" y="227502"/>
          <a:ext cx="1728220" cy="1728220"/>
        </a:xfrm>
        <a:prstGeom prst="pieWedge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3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2925533" y="733686"/>
        <a:ext cx="1222036" cy="1222036"/>
      </dsp:txXfrm>
    </dsp:sp>
    <dsp:sp modelId="{893441E7-CDD2-4A0A-AEAD-F467ED0D7A49}">
      <dsp:nvSpPr>
        <dsp:cNvPr id="0" name=""/>
        <dsp:cNvSpPr/>
      </dsp:nvSpPr>
      <dsp:spPr>
        <a:xfrm rot="10800000">
          <a:off x="2925533" y="2035548"/>
          <a:ext cx="1728220" cy="1728220"/>
        </a:xfrm>
        <a:prstGeom prst="pieWedge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3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925533" y="2035548"/>
        <a:ext cx="1222036" cy="1222036"/>
      </dsp:txXfrm>
    </dsp:sp>
    <dsp:sp modelId="{58A0FCE0-8D15-4DD4-82C4-3EF68AA05A2A}">
      <dsp:nvSpPr>
        <dsp:cNvPr id="0" name=""/>
        <dsp:cNvSpPr/>
      </dsp:nvSpPr>
      <dsp:spPr>
        <a:xfrm rot="16200000">
          <a:off x="1117487" y="2035548"/>
          <a:ext cx="1728220" cy="1728220"/>
        </a:xfrm>
        <a:prstGeom prst="pieWedg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3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623671" y="2035548"/>
        <a:ext cx="1222036" cy="1222036"/>
      </dsp:txXfrm>
    </dsp:sp>
    <dsp:sp modelId="{B11D7220-8EBC-4607-9B3B-C0FB2E4A7E0E}">
      <dsp:nvSpPr>
        <dsp:cNvPr id="0" name=""/>
        <dsp:cNvSpPr/>
      </dsp:nvSpPr>
      <dsp:spPr>
        <a:xfrm>
          <a:off x="2587272" y="1639147"/>
          <a:ext cx="596695" cy="513411"/>
        </a:xfrm>
        <a:prstGeom prst="circularArrow">
          <a:avLst/>
        </a:prstGeom>
        <a:solidFill>
          <a:schemeClr val="tx2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311D5-49B4-4DCC-8BB3-BBECAF7BFE3B}">
      <dsp:nvSpPr>
        <dsp:cNvPr id="0" name=""/>
        <dsp:cNvSpPr/>
      </dsp:nvSpPr>
      <dsp:spPr>
        <a:xfrm rot="10800000">
          <a:off x="2587272" y="1835984"/>
          <a:ext cx="596695" cy="518865"/>
        </a:xfrm>
        <a:prstGeom prst="circularArrow">
          <a:avLst/>
        </a:prstGeom>
        <a:solidFill>
          <a:schemeClr val="tx2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04DA2-5B55-4D8C-89A6-6AE9589B03F7}">
      <dsp:nvSpPr>
        <dsp:cNvPr id="0" name=""/>
        <dsp:cNvSpPr/>
      </dsp:nvSpPr>
      <dsp:spPr>
        <a:xfrm>
          <a:off x="0" y="0"/>
          <a:ext cx="8424936" cy="191181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85905-9FBD-4491-BB8E-942F48D3B358}">
      <dsp:nvSpPr>
        <dsp:cNvPr id="0" name=""/>
        <dsp:cNvSpPr/>
      </dsp:nvSpPr>
      <dsp:spPr>
        <a:xfrm>
          <a:off x="254137" y="254908"/>
          <a:ext cx="1730444" cy="140199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ED059-5115-4C2E-B649-0E88214BE0DC}">
      <dsp:nvSpPr>
        <dsp:cNvPr id="0" name=""/>
        <dsp:cNvSpPr/>
      </dsp:nvSpPr>
      <dsp:spPr>
        <a:xfrm rot="10800000">
          <a:off x="254137" y="1911812"/>
          <a:ext cx="1730444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Similarity</a:t>
          </a:r>
          <a:endParaRPr lang="pt-PT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Competences required for real/professional life</a:t>
          </a:r>
          <a:endParaRPr lang="pt-PT" sz="1800" kern="1200" dirty="0"/>
        </a:p>
      </dsp:txBody>
      <dsp:txXfrm rot="10800000">
        <a:off x="307354" y="1911812"/>
        <a:ext cx="1624010" cy="2283442"/>
      </dsp:txXfrm>
    </dsp:sp>
    <dsp:sp modelId="{52C1C6BF-E38D-4E8C-BBE3-6166EBA07522}">
      <dsp:nvSpPr>
        <dsp:cNvPr id="0" name=""/>
        <dsp:cNvSpPr/>
      </dsp:nvSpPr>
      <dsp:spPr>
        <a:xfrm>
          <a:off x="2268599" y="254908"/>
          <a:ext cx="1730444" cy="140199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6CBBFD-34F4-49FD-A518-1C9F8917B358}">
      <dsp:nvSpPr>
        <dsp:cNvPr id="0" name=""/>
        <dsp:cNvSpPr/>
      </dsp:nvSpPr>
      <dsp:spPr>
        <a:xfrm rot="10800000">
          <a:off x="2157626" y="1911812"/>
          <a:ext cx="1952390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Complexity</a:t>
          </a:r>
          <a:endParaRPr lang="pt-PT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 dirty="0" err="1"/>
            <a:t>Cognitive</a:t>
          </a:r>
          <a:r>
            <a:rPr lang="pt-PT" sz="1900" kern="1200" dirty="0"/>
            <a:t> </a:t>
          </a:r>
          <a:r>
            <a:rPr lang="pt-PT" sz="1900" kern="1200" dirty="0" err="1"/>
            <a:t>challenge</a:t>
          </a:r>
          <a:endParaRPr lang="pt-PT" sz="1900" kern="1200" dirty="0"/>
        </a:p>
      </dsp:txBody>
      <dsp:txXfrm rot="10800000">
        <a:off x="2217669" y="1911812"/>
        <a:ext cx="1832304" cy="2276616"/>
      </dsp:txXfrm>
    </dsp:sp>
    <dsp:sp modelId="{99D6164F-EC5B-4A1F-B63D-53565EDE0BCA}">
      <dsp:nvSpPr>
        <dsp:cNvPr id="0" name=""/>
        <dsp:cNvSpPr/>
      </dsp:nvSpPr>
      <dsp:spPr>
        <a:xfrm>
          <a:off x="4283061" y="254908"/>
          <a:ext cx="1730444" cy="140199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/>
          </a:blip>
          <a:srcRect/>
          <a:stretch>
            <a:fillRect l="-30000" r="-3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C38646-6395-44F8-886E-B13CC1217FD0}">
      <dsp:nvSpPr>
        <dsp:cNvPr id="0" name=""/>
        <dsp:cNvSpPr/>
      </dsp:nvSpPr>
      <dsp:spPr>
        <a:xfrm rot="10800000">
          <a:off x="4305055" y="1911812"/>
          <a:ext cx="1686456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Adequacy</a:t>
          </a:r>
          <a:r>
            <a:rPr lang="pt-PT" sz="2000" b="1" kern="1200" dirty="0"/>
            <a:t> </a:t>
          </a:r>
          <a:endParaRPr lang="pt-PT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 err="1"/>
            <a:t>Adequate</a:t>
          </a:r>
          <a:r>
            <a:rPr lang="pt-PT" sz="2000" kern="1200" dirty="0"/>
            <a:t> </a:t>
          </a:r>
          <a:r>
            <a:rPr lang="pt-PT" sz="2000" kern="1200" dirty="0" err="1"/>
            <a:t>conditions</a:t>
          </a:r>
          <a:r>
            <a:rPr lang="pt-PT" sz="2000" kern="1200" dirty="0"/>
            <a:t> </a:t>
          </a:r>
          <a:r>
            <a:rPr lang="pt-PT" sz="2000" kern="1200" dirty="0" err="1"/>
            <a:t>of</a:t>
          </a:r>
          <a:r>
            <a:rPr lang="pt-PT" sz="2000" kern="1200" dirty="0"/>
            <a:t> </a:t>
          </a:r>
          <a:r>
            <a:rPr lang="pt-PT" sz="2000" kern="1200" dirty="0" err="1"/>
            <a:t>realisation</a:t>
          </a:r>
          <a:endParaRPr lang="pt-PT" sz="2000" kern="1200" dirty="0"/>
        </a:p>
      </dsp:txBody>
      <dsp:txXfrm rot="10800000">
        <a:off x="4356919" y="1911812"/>
        <a:ext cx="1582728" cy="2284795"/>
      </dsp:txXfrm>
    </dsp:sp>
    <dsp:sp modelId="{F52D9CE3-1A3F-44B2-9B60-1B36CC78240F}">
      <dsp:nvSpPr>
        <dsp:cNvPr id="0" name=""/>
        <dsp:cNvSpPr/>
      </dsp:nvSpPr>
      <dsp:spPr>
        <a:xfrm>
          <a:off x="6293569" y="260698"/>
          <a:ext cx="1730444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l="-11000" r="-1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3C96F1-22F9-4D5B-9EB4-A6BD8D51254D}">
      <dsp:nvSpPr>
        <dsp:cNvPr id="0" name=""/>
        <dsp:cNvSpPr/>
      </dsp:nvSpPr>
      <dsp:spPr>
        <a:xfrm rot="10800000">
          <a:off x="6186549" y="1911812"/>
          <a:ext cx="1984248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Significance</a:t>
          </a:r>
          <a:r>
            <a:rPr lang="pt-PT" sz="1900" kern="1200" dirty="0"/>
            <a:t>  </a:t>
          </a:r>
          <a:r>
            <a:rPr lang="en-US" sz="1900" kern="1200" dirty="0"/>
            <a:t>Value for students, teachers and employer</a:t>
          </a:r>
          <a:endParaRPr lang="pt-PT" sz="1900" kern="1200" dirty="0"/>
        </a:p>
      </dsp:txBody>
      <dsp:txXfrm rot="10800000">
        <a:off x="6247571" y="1911812"/>
        <a:ext cx="1862204" cy="22756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04DA2-5B55-4D8C-89A6-6AE9589B03F7}">
      <dsp:nvSpPr>
        <dsp:cNvPr id="0" name=""/>
        <dsp:cNvSpPr/>
      </dsp:nvSpPr>
      <dsp:spPr>
        <a:xfrm>
          <a:off x="0" y="0"/>
          <a:ext cx="10129678" cy="191181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85905-9FBD-4491-BB8E-942F48D3B358}">
      <dsp:nvSpPr>
        <dsp:cNvPr id="0" name=""/>
        <dsp:cNvSpPr/>
      </dsp:nvSpPr>
      <dsp:spPr>
        <a:xfrm>
          <a:off x="305561" y="254908"/>
          <a:ext cx="2080590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33000" r="-3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ED059-5115-4C2E-B649-0E88214BE0DC}">
      <dsp:nvSpPr>
        <dsp:cNvPr id="0" name=""/>
        <dsp:cNvSpPr/>
      </dsp:nvSpPr>
      <dsp:spPr>
        <a:xfrm rot="10800000">
          <a:off x="305561" y="1911812"/>
          <a:ext cx="2080590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Alignment</a:t>
          </a:r>
          <a:r>
            <a:rPr lang="pt-PT" sz="2000" b="1" kern="1200" dirty="0"/>
            <a:t> </a:t>
          </a:r>
          <a:r>
            <a:rPr lang="pt-PT" sz="2000" b="1" kern="1200" dirty="0" err="1"/>
            <a:t>Instruction</a:t>
          </a:r>
          <a:r>
            <a:rPr lang="pt-PT" sz="2000" b="1" kern="1200" dirty="0"/>
            <a:t>/ </a:t>
          </a:r>
          <a:r>
            <a:rPr lang="pt-PT" sz="2000" b="1" kern="1200" dirty="0" err="1"/>
            <a:t>Assessment</a:t>
          </a:r>
          <a:endParaRPr lang="pt-PT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Assessment tasks representative of lived learning situations</a:t>
          </a:r>
          <a:endParaRPr lang="pt-PT" sz="2000" b="0" kern="1200" dirty="0"/>
        </a:p>
      </dsp:txBody>
      <dsp:txXfrm rot="10800000">
        <a:off x="369546" y="1911812"/>
        <a:ext cx="1952620" cy="2272674"/>
      </dsp:txXfrm>
    </dsp:sp>
    <dsp:sp modelId="{52C1C6BF-E38D-4E8C-BBE3-6166EBA07522}">
      <dsp:nvSpPr>
        <dsp:cNvPr id="0" name=""/>
        <dsp:cNvSpPr/>
      </dsp:nvSpPr>
      <dsp:spPr>
        <a:xfrm>
          <a:off x="2727639" y="254908"/>
          <a:ext cx="2080590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6CBBFD-34F4-49FD-A518-1C9F8917B358}">
      <dsp:nvSpPr>
        <dsp:cNvPr id="0" name=""/>
        <dsp:cNvSpPr/>
      </dsp:nvSpPr>
      <dsp:spPr>
        <a:xfrm rot="10800000">
          <a:off x="2594210" y="1911812"/>
          <a:ext cx="2347446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Multiplicity</a:t>
          </a:r>
          <a:r>
            <a:rPr lang="pt-PT" sz="2000" b="1" kern="1200" dirty="0"/>
            <a:t> </a:t>
          </a:r>
          <a:r>
            <a:rPr lang="pt-PT" sz="2000" b="1" kern="1200" dirty="0" err="1"/>
            <a:t>of</a:t>
          </a:r>
          <a:r>
            <a:rPr lang="pt-PT" sz="2000" b="1" kern="1200" dirty="0"/>
            <a:t> </a:t>
          </a:r>
          <a:r>
            <a:rPr lang="pt-PT" sz="2000" b="1" kern="1200" dirty="0" err="1"/>
            <a:t>indicators</a:t>
          </a:r>
          <a:endParaRPr lang="pt-PT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Variety of assessment methods, contexts, times and assessors</a:t>
          </a:r>
          <a:endParaRPr lang="pt-PT" sz="1800" b="0" kern="1200" dirty="0"/>
        </a:p>
      </dsp:txBody>
      <dsp:txXfrm rot="10800000">
        <a:off x="2666070" y="1911812"/>
        <a:ext cx="2203726" cy="2264799"/>
      </dsp:txXfrm>
    </dsp:sp>
    <dsp:sp modelId="{99D6164F-EC5B-4A1F-B63D-53565EDE0BCA}">
      <dsp:nvSpPr>
        <dsp:cNvPr id="0" name=""/>
        <dsp:cNvSpPr/>
      </dsp:nvSpPr>
      <dsp:spPr>
        <a:xfrm>
          <a:off x="5149716" y="254908"/>
          <a:ext cx="2080590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C38646-6395-44F8-886E-B13CC1217FD0}">
      <dsp:nvSpPr>
        <dsp:cNvPr id="0" name=""/>
        <dsp:cNvSpPr/>
      </dsp:nvSpPr>
      <dsp:spPr>
        <a:xfrm rot="10800000">
          <a:off x="5176160" y="1911812"/>
          <a:ext cx="2027701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Relevance</a:t>
          </a:r>
          <a:r>
            <a:rPr lang="pt-PT" sz="2000" b="1" kern="1200" dirty="0"/>
            <a:t> </a:t>
          </a:r>
          <a:r>
            <a:rPr lang="pt-PT" sz="2000" b="1" kern="1200" dirty="0" err="1"/>
            <a:t>criteria</a:t>
          </a:r>
          <a:endParaRPr lang="pt-PT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 pertinence of criteria used</a:t>
          </a:r>
          <a:endParaRPr lang="pt-PT" sz="2000" kern="1200" dirty="0"/>
        </a:p>
      </dsp:txBody>
      <dsp:txXfrm rot="10800000">
        <a:off x="5238519" y="1911812"/>
        <a:ext cx="1902983" cy="2274300"/>
      </dsp:txXfrm>
    </dsp:sp>
    <dsp:sp modelId="{F52D9CE3-1A3F-44B2-9B60-1B36CC78240F}">
      <dsp:nvSpPr>
        <dsp:cNvPr id="0" name=""/>
        <dsp:cNvSpPr/>
      </dsp:nvSpPr>
      <dsp:spPr>
        <a:xfrm>
          <a:off x="7590946" y="254908"/>
          <a:ext cx="2080590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3C96F1-22F9-4D5B-9EB4-A6BD8D51254D}">
      <dsp:nvSpPr>
        <dsp:cNvPr id="0" name=""/>
        <dsp:cNvSpPr/>
      </dsp:nvSpPr>
      <dsp:spPr>
        <a:xfrm rot="10800000">
          <a:off x="7438366" y="1911812"/>
          <a:ext cx="2385750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Alingnment</a:t>
          </a:r>
          <a:r>
            <a:rPr lang="pt-PT" sz="2000" b="1" kern="1200" dirty="0"/>
            <a:t> </a:t>
          </a:r>
          <a:r>
            <a:rPr lang="pt-PT" sz="2000" b="1" kern="1200" dirty="0" err="1"/>
            <a:t>competences</a:t>
          </a:r>
          <a:r>
            <a:rPr lang="pt-PT" sz="2000" b="1" kern="1200" dirty="0"/>
            <a:t>/ </a:t>
          </a:r>
          <a:r>
            <a:rPr lang="pt-PT" sz="2000" b="1" kern="1200" dirty="0" err="1"/>
            <a:t>assessment</a:t>
          </a:r>
          <a:endParaRPr lang="pt-PT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Coherence between competences and assessment design</a:t>
          </a:r>
          <a:endParaRPr lang="pt-PT" sz="1900" kern="1200" dirty="0"/>
        </a:p>
      </dsp:txBody>
      <dsp:txXfrm rot="10800000">
        <a:off x="7510226" y="1911812"/>
        <a:ext cx="2242030" cy="22647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AFAA3-F00A-49DD-8E10-EE1B72BA13A5}">
      <dsp:nvSpPr>
        <dsp:cNvPr id="0" name=""/>
        <dsp:cNvSpPr/>
      </dsp:nvSpPr>
      <dsp:spPr>
        <a:xfrm>
          <a:off x="0" y="18767"/>
          <a:ext cx="8129587" cy="19590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F26271-BC15-4C81-A3CA-8DE532027ED6}">
      <dsp:nvSpPr>
        <dsp:cNvPr id="0" name=""/>
        <dsp:cNvSpPr/>
      </dsp:nvSpPr>
      <dsp:spPr>
        <a:xfrm>
          <a:off x="246126" y="261200"/>
          <a:ext cx="1776124" cy="14366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/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5E9C4C-A306-429B-9290-B8F56A98A1E4}">
      <dsp:nvSpPr>
        <dsp:cNvPr id="0" name=""/>
        <dsp:cNvSpPr/>
      </dsp:nvSpPr>
      <dsp:spPr>
        <a:xfrm rot="10800000">
          <a:off x="246126" y="1959006"/>
          <a:ext cx="1776124" cy="239434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 err="1"/>
            <a:t>Democratisation</a:t>
          </a:r>
          <a:r>
            <a:rPr lang="pt-PT" sz="1600" kern="1200" dirty="0"/>
            <a:t>
</a:t>
          </a:r>
          <a:r>
            <a:rPr lang="pt-PT" sz="1800" kern="1200" dirty="0"/>
            <a:t>
</a:t>
          </a:r>
          <a:r>
            <a:rPr lang="pt-PT" sz="1800" kern="1200" dirty="0" err="1"/>
            <a:t>Participation</a:t>
          </a:r>
          <a:r>
            <a:rPr lang="pt-PT" sz="1800" kern="1200" dirty="0"/>
            <a:t> in </a:t>
          </a:r>
          <a:r>
            <a:rPr lang="pt-PT" sz="1800" kern="1200" dirty="0" err="1"/>
            <a:t>defining</a:t>
          </a:r>
          <a:r>
            <a:rPr lang="pt-PT" sz="1800" kern="1200" dirty="0"/>
            <a:t> </a:t>
          </a:r>
          <a:r>
            <a:rPr lang="pt-PT" sz="1800" kern="1200" dirty="0" err="1"/>
            <a:t>assessment</a:t>
          </a:r>
          <a:r>
            <a:rPr lang="pt-PT" sz="1800" kern="1200" dirty="0"/>
            <a:t> </a:t>
          </a:r>
          <a:r>
            <a:rPr lang="pt-PT" sz="1800" kern="1200" dirty="0" err="1"/>
            <a:t>criteria</a:t>
          </a:r>
          <a:r>
            <a:rPr lang="pt-PT" sz="1800" kern="1200" dirty="0"/>
            <a:t>, </a:t>
          </a:r>
          <a:r>
            <a:rPr lang="pt-PT" sz="1800" kern="1200" dirty="0" err="1"/>
            <a:t>objectives</a:t>
          </a:r>
          <a:r>
            <a:rPr lang="pt-PT" sz="1800" kern="1200" dirty="0"/>
            <a:t> </a:t>
          </a:r>
          <a:r>
            <a:rPr lang="pt-PT" sz="1800" kern="1200" dirty="0" err="1"/>
            <a:t>and</a:t>
          </a:r>
          <a:r>
            <a:rPr lang="pt-PT" sz="1800" kern="1200" dirty="0"/>
            <a:t> </a:t>
          </a:r>
          <a:r>
            <a:rPr lang="pt-PT" sz="1800" kern="1200" dirty="0" err="1"/>
            <a:t>assessors</a:t>
          </a:r>
          <a:endParaRPr lang="pt-PT" sz="1800" kern="1200" dirty="0"/>
        </a:p>
      </dsp:txBody>
      <dsp:txXfrm rot="10800000">
        <a:off x="300748" y="1959006"/>
        <a:ext cx="1666880" cy="2339718"/>
      </dsp:txXfrm>
    </dsp:sp>
    <dsp:sp modelId="{B1D9751E-810F-4113-9FF9-7EF4B80E89D5}">
      <dsp:nvSpPr>
        <dsp:cNvPr id="0" name=""/>
        <dsp:cNvSpPr/>
      </dsp:nvSpPr>
      <dsp:spPr>
        <a:xfrm>
          <a:off x="2199863" y="261200"/>
          <a:ext cx="1776124" cy="14366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/>
          </a:blip>
          <a:srcRect/>
          <a:stretch>
            <a:fillRect l="-15000" r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DF8273-510D-4E2A-9757-797DEEDC80A2}">
      <dsp:nvSpPr>
        <dsp:cNvPr id="0" name=""/>
        <dsp:cNvSpPr/>
      </dsp:nvSpPr>
      <dsp:spPr>
        <a:xfrm rot="10800000">
          <a:off x="2199863" y="1959006"/>
          <a:ext cx="1776124" cy="239434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1800" b="1" kern="1200" dirty="0" err="1"/>
            <a:t>Involvement</a:t>
          </a:r>
          <a:endParaRPr lang="pt-PT" sz="1800" b="1" kern="12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PT" sz="1800" b="1" kern="1200" dirty="0">
            <a:solidFill>
              <a:srgbClr val="2D432E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>
              <a:solidFill>
                <a:schemeClr val="bg1"/>
              </a:solidFill>
            </a:rPr>
            <a:t>Participation in the definition of learning goals</a:t>
          </a:r>
          <a:endParaRPr lang="pt-PT" sz="1100" b="1" kern="1200" dirty="0"/>
        </a:p>
      </dsp:txBody>
      <dsp:txXfrm rot="10800000">
        <a:off x="2254485" y="1959006"/>
        <a:ext cx="1666880" cy="2339718"/>
      </dsp:txXfrm>
    </dsp:sp>
    <dsp:sp modelId="{9AE43932-D267-4B6E-A50E-A7FB86BE5AB7}">
      <dsp:nvSpPr>
        <dsp:cNvPr id="0" name=""/>
        <dsp:cNvSpPr/>
      </dsp:nvSpPr>
      <dsp:spPr>
        <a:xfrm>
          <a:off x="4169069" y="266027"/>
          <a:ext cx="1745184" cy="14269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21000" r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DA0FDD-721D-4E76-B093-22147E62CE5D}">
      <dsp:nvSpPr>
        <dsp:cNvPr id="0" name=""/>
        <dsp:cNvSpPr/>
      </dsp:nvSpPr>
      <dsp:spPr>
        <a:xfrm rot="10800000">
          <a:off x="4153599" y="1959006"/>
          <a:ext cx="1776124" cy="239434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 err="1"/>
            <a:t>Visibility</a:t>
          </a:r>
          <a:endParaRPr lang="pt-PT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Sharing of processes and/or products</a:t>
          </a:r>
          <a:endParaRPr lang="pt-PT" sz="1600" b="1" kern="1200" dirty="0">
            <a:solidFill>
              <a:schemeClr val="bg1"/>
            </a:solidFill>
          </a:endParaRPr>
        </a:p>
      </dsp:txBody>
      <dsp:txXfrm rot="10800000">
        <a:off x="4208221" y="1959006"/>
        <a:ext cx="1666880" cy="2339718"/>
      </dsp:txXfrm>
    </dsp:sp>
    <dsp:sp modelId="{D049F5CE-512A-48CD-BB2C-D48C53934068}">
      <dsp:nvSpPr>
        <dsp:cNvPr id="0" name=""/>
        <dsp:cNvSpPr/>
      </dsp:nvSpPr>
      <dsp:spPr>
        <a:xfrm>
          <a:off x="6107336" y="261200"/>
          <a:ext cx="1776124" cy="143660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l="-34000" r="-3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14FA02-857D-449A-A3CD-C1CDAF815FA4}">
      <dsp:nvSpPr>
        <dsp:cNvPr id="0" name=""/>
        <dsp:cNvSpPr/>
      </dsp:nvSpPr>
      <dsp:spPr>
        <a:xfrm rot="10800000">
          <a:off x="6107336" y="1959006"/>
          <a:ext cx="1776124" cy="239434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b="1" kern="1200" dirty="0" err="1"/>
            <a:t>Impact</a:t>
          </a:r>
          <a:endParaRPr lang="pt-PT" sz="1900" b="1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bg1"/>
              </a:solidFill>
            </a:rPr>
            <a:t>Effect on learning process and educational </a:t>
          </a:r>
          <a:r>
            <a:rPr lang="en-US" sz="1900" kern="1200" dirty="0" err="1">
              <a:solidFill>
                <a:schemeClr val="bg1"/>
              </a:solidFill>
            </a:rPr>
            <a:t>programme</a:t>
          </a:r>
          <a:r>
            <a:rPr lang="en-US" sz="1900" kern="1200" dirty="0">
              <a:solidFill>
                <a:schemeClr val="bg1"/>
              </a:solidFill>
            </a:rPr>
            <a:t> design</a:t>
          </a:r>
          <a:endParaRPr lang="pt-PT" sz="1900" b="1" kern="1200" dirty="0"/>
        </a:p>
      </dsp:txBody>
      <dsp:txXfrm rot="10800000">
        <a:off x="6161958" y="1959006"/>
        <a:ext cx="1666880" cy="23397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FDFC72-ED01-4DD3-AA97-2586C0EE4BF0}">
      <dsp:nvSpPr>
        <dsp:cNvPr id="0" name=""/>
        <dsp:cNvSpPr/>
      </dsp:nvSpPr>
      <dsp:spPr>
        <a:xfrm>
          <a:off x="1117487" y="227502"/>
          <a:ext cx="1728220" cy="1728220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Praticabilidade</a:t>
          </a:r>
        </a:p>
      </dsp:txBody>
      <dsp:txXfrm>
        <a:off x="1623671" y="733686"/>
        <a:ext cx="1222036" cy="1222036"/>
      </dsp:txXfrm>
    </dsp:sp>
    <dsp:sp modelId="{C84C52A9-C56C-4B33-8BE4-A0DB8F78190E}">
      <dsp:nvSpPr>
        <dsp:cNvPr id="0" name=""/>
        <dsp:cNvSpPr/>
      </dsp:nvSpPr>
      <dsp:spPr>
        <a:xfrm rot="5400000">
          <a:off x="2925533" y="227502"/>
          <a:ext cx="1728220" cy="1728220"/>
        </a:xfrm>
        <a:prstGeom prst="pieWedge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Autenticidade</a:t>
          </a:r>
        </a:p>
      </dsp:txBody>
      <dsp:txXfrm rot="-5400000">
        <a:off x="2925533" y="733686"/>
        <a:ext cx="1222036" cy="1222036"/>
      </dsp:txXfrm>
    </dsp:sp>
    <dsp:sp modelId="{893441E7-CDD2-4A0A-AEAD-F467ED0D7A49}">
      <dsp:nvSpPr>
        <dsp:cNvPr id="0" name=""/>
        <dsp:cNvSpPr/>
      </dsp:nvSpPr>
      <dsp:spPr>
        <a:xfrm rot="10800000">
          <a:off x="2925533" y="2035548"/>
          <a:ext cx="1728220" cy="1728220"/>
        </a:xfrm>
        <a:prstGeom prst="pieWedge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Consistência</a:t>
          </a:r>
        </a:p>
      </dsp:txBody>
      <dsp:txXfrm rot="10800000">
        <a:off x="2925533" y="2035548"/>
        <a:ext cx="1222036" cy="1222036"/>
      </dsp:txXfrm>
    </dsp:sp>
    <dsp:sp modelId="{58A0FCE0-8D15-4DD4-82C4-3EF68AA05A2A}">
      <dsp:nvSpPr>
        <dsp:cNvPr id="0" name=""/>
        <dsp:cNvSpPr/>
      </dsp:nvSpPr>
      <dsp:spPr>
        <a:xfrm rot="16200000">
          <a:off x="1117487" y="2035548"/>
          <a:ext cx="1728220" cy="1728220"/>
        </a:xfrm>
        <a:prstGeom prst="pieWedg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Transparência</a:t>
          </a:r>
        </a:p>
      </dsp:txBody>
      <dsp:txXfrm rot="5400000">
        <a:off x="1623671" y="2035548"/>
        <a:ext cx="1222036" cy="1222036"/>
      </dsp:txXfrm>
    </dsp:sp>
    <dsp:sp modelId="{B11D7220-8EBC-4607-9B3B-C0FB2E4A7E0E}">
      <dsp:nvSpPr>
        <dsp:cNvPr id="0" name=""/>
        <dsp:cNvSpPr/>
      </dsp:nvSpPr>
      <dsp:spPr>
        <a:xfrm>
          <a:off x="2587272" y="1639147"/>
          <a:ext cx="596695" cy="513411"/>
        </a:xfrm>
        <a:prstGeom prst="circularArrow">
          <a:avLst/>
        </a:prstGeom>
        <a:solidFill>
          <a:schemeClr val="tx2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311D5-49B4-4DCC-8BB3-BBECAF7BFE3B}">
      <dsp:nvSpPr>
        <dsp:cNvPr id="0" name=""/>
        <dsp:cNvSpPr/>
      </dsp:nvSpPr>
      <dsp:spPr>
        <a:xfrm rot="10800000">
          <a:off x="2587272" y="1835984"/>
          <a:ext cx="596695" cy="518865"/>
        </a:xfrm>
        <a:prstGeom prst="circularArrow">
          <a:avLst/>
        </a:prstGeom>
        <a:solidFill>
          <a:schemeClr val="tx2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04DA2-5B55-4D8C-89A6-6AE9589B03F7}">
      <dsp:nvSpPr>
        <dsp:cNvPr id="0" name=""/>
        <dsp:cNvSpPr/>
      </dsp:nvSpPr>
      <dsp:spPr>
        <a:xfrm>
          <a:off x="0" y="0"/>
          <a:ext cx="7128792" cy="191181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85905-9FBD-4491-BB8E-942F48D3B358}">
      <dsp:nvSpPr>
        <dsp:cNvPr id="0" name=""/>
        <dsp:cNvSpPr/>
      </dsp:nvSpPr>
      <dsp:spPr>
        <a:xfrm>
          <a:off x="215171" y="254908"/>
          <a:ext cx="1933754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ED059-5115-4C2E-B649-0E88214BE0DC}">
      <dsp:nvSpPr>
        <dsp:cNvPr id="0" name=""/>
        <dsp:cNvSpPr/>
      </dsp:nvSpPr>
      <dsp:spPr>
        <a:xfrm rot="10800000">
          <a:off x="215171" y="1911812"/>
          <a:ext cx="1933754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Cost</a:t>
          </a:r>
          <a:endParaRPr lang="pt-PT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Time, resources or additional investments</a:t>
          </a:r>
          <a:endParaRPr lang="pt-PT" sz="1800" b="0" kern="1200" dirty="0"/>
        </a:p>
      </dsp:txBody>
      <dsp:txXfrm rot="10800000">
        <a:off x="274641" y="1911812"/>
        <a:ext cx="1814814" cy="2277189"/>
      </dsp:txXfrm>
    </dsp:sp>
    <dsp:sp modelId="{52C1C6BF-E38D-4E8C-BBE3-6166EBA07522}">
      <dsp:nvSpPr>
        <dsp:cNvPr id="0" name=""/>
        <dsp:cNvSpPr/>
      </dsp:nvSpPr>
      <dsp:spPr>
        <a:xfrm>
          <a:off x="2466313" y="254908"/>
          <a:ext cx="1933754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6CBBFD-34F4-49FD-A518-1C9F8917B358}">
      <dsp:nvSpPr>
        <dsp:cNvPr id="0" name=""/>
        <dsp:cNvSpPr/>
      </dsp:nvSpPr>
      <dsp:spPr>
        <a:xfrm rot="10800000">
          <a:off x="2342301" y="1911812"/>
          <a:ext cx="2181777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 err="1"/>
            <a:t>Efficency</a:t>
          </a:r>
          <a:endParaRPr lang="pt-PT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Considers the cost/benefit ratio of the assessment strategy design</a:t>
          </a:r>
          <a:endParaRPr lang="pt-PT" sz="1800" b="0" kern="1200" dirty="0"/>
        </a:p>
      </dsp:txBody>
      <dsp:txXfrm rot="10800000">
        <a:off x="2409398" y="1911812"/>
        <a:ext cx="2047583" cy="2269562"/>
      </dsp:txXfrm>
    </dsp:sp>
    <dsp:sp modelId="{99D6164F-EC5B-4A1F-B63D-53565EDE0BCA}">
      <dsp:nvSpPr>
        <dsp:cNvPr id="0" name=""/>
        <dsp:cNvSpPr/>
      </dsp:nvSpPr>
      <dsp:spPr>
        <a:xfrm>
          <a:off x="4848660" y="254908"/>
          <a:ext cx="1933754" cy="140199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C38646-6395-44F8-886E-B13CC1217FD0}">
      <dsp:nvSpPr>
        <dsp:cNvPr id="0" name=""/>
        <dsp:cNvSpPr/>
      </dsp:nvSpPr>
      <dsp:spPr>
        <a:xfrm rot="10800000">
          <a:off x="4717455" y="1911812"/>
          <a:ext cx="2196164" cy="233665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 err="1"/>
            <a:t>Sustainability</a:t>
          </a:r>
          <a:endParaRPr lang="pt-PT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Ensure the implementation and sustainability of the evaluation design</a:t>
          </a:r>
          <a:endParaRPr lang="pt-PT" sz="1800" kern="1200" dirty="0"/>
        </a:p>
      </dsp:txBody>
      <dsp:txXfrm rot="10800000">
        <a:off x="4784995" y="1911812"/>
        <a:ext cx="2061084" cy="22691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9703B-01A9-459F-B2A8-E10E35A6DE47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52A96-D1B1-4715-A35D-DEFC43A35D6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665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new</a:t>
            </a:r>
            <a:r>
              <a:rPr lang="pt-PT" dirty="0"/>
              <a:t> </a:t>
            </a:r>
            <a:r>
              <a:rPr lang="pt-PT" dirty="0" err="1"/>
              <a:t>assessment</a:t>
            </a:r>
            <a:r>
              <a:rPr lang="pt-PT" dirty="0"/>
              <a:t> </a:t>
            </a:r>
            <a:r>
              <a:rPr lang="pt-PT" dirty="0" err="1"/>
              <a:t>culture</a:t>
            </a:r>
            <a:r>
              <a:rPr lang="pt-PT" dirty="0"/>
              <a:t> </a:t>
            </a:r>
            <a:r>
              <a:rPr lang="pt-PT" dirty="0" err="1"/>
              <a:t>requires</a:t>
            </a:r>
            <a:r>
              <a:rPr lang="pt-PT" dirty="0"/>
              <a:t> a </a:t>
            </a:r>
            <a:r>
              <a:rPr lang="pt-PT" dirty="0" err="1"/>
              <a:t>new</a:t>
            </a:r>
            <a:r>
              <a:rPr lang="pt-PT" dirty="0"/>
              <a:t> </a:t>
            </a:r>
            <a:r>
              <a:rPr lang="pt-PT" dirty="0" err="1"/>
              <a:t>assessment</a:t>
            </a:r>
            <a:r>
              <a:rPr lang="pt-PT" dirty="0"/>
              <a:t> </a:t>
            </a:r>
            <a:r>
              <a:rPr lang="pt-PT" dirty="0" err="1"/>
              <a:t>concept</a:t>
            </a:r>
            <a:r>
              <a:rPr lang="pt-PT" dirty="0"/>
              <a:t>.</a:t>
            </a:r>
          </a:p>
          <a:p>
            <a:r>
              <a:rPr lang="en-US" b="1" dirty="0"/>
              <a:t>The psychometric assessment focuses on the extent of differences among students. </a:t>
            </a:r>
            <a:r>
              <a:rPr lang="pt-PT" b="1" dirty="0"/>
              <a:t>Is </a:t>
            </a:r>
            <a:r>
              <a:rPr lang="pt-PT" b="1" dirty="0" err="1"/>
              <a:t>the</a:t>
            </a:r>
            <a:r>
              <a:rPr lang="pt-PT" b="1" dirty="0"/>
              <a:t> </a:t>
            </a:r>
            <a:r>
              <a:rPr lang="pt-PT" b="1" dirty="0" err="1"/>
              <a:t>test</a:t>
            </a:r>
            <a:r>
              <a:rPr lang="pt-PT" b="1" dirty="0"/>
              <a:t> </a:t>
            </a:r>
            <a:r>
              <a:rPr lang="pt-PT" b="1" dirty="0" err="1"/>
              <a:t>culture</a:t>
            </a:r>
            <a:r>
              <a:rPr lang="pt-PT" b="1" dirty="0"/>
              <a:t>. </a:t>
            </a:r>
          </a:p>
          <a:p>
            <a:r>
              <a:rPr lang="pt-PT" b="1" dirty="0"/>
              <a:t>	</a:t>
            </a:r>
          </a:p>
          <a:p>
            <a:r>
              <a:rPr lang="pt-PT" dirty="0"/>
              <a:t>A avaliação </a:t>
            </a:r>
            <a:r>
              <a:rPr lang="pt-PT" dirty="0" err="1"/>
              <a:t>edumétrica</a:t>
            </a:r>
            <a:r>
              <a:rPr lang="pt-PT" dirty="0"/>
              <a:t> visa medir o desenvolvimento do próprio aprendente</a:t>
            </a:r>
          </a:p>
          <a:p>
            <a:endParaRPr lang="pt-PT" dirty="0"/>
          </a:p>
          <a:p>
            <a:r>
              <a:rPr lang="en-US" dirty="0"/>
              <a:t>The evaluation </a:t>
            </a:r>
            <a:r>
              <a:rPr lang="en-US" dirty="0" err="1"/>
              <a:t>edumétrica</a:t>
            </a:r>
            <a:r>
              <a:rPr lang="en-US" dirty="0"/>
              <a:t> aims to measure the development of learner itself</a:t>
            </a:r>
            <a:r>
              <a:rPr lang="pt-PT" dirty="0"/>
              <a:t>. </a:t>
            </a:r>
            <a:r>
              <a:rPr lang="en-US" dirty="0"/>
              <a:t>Considers: continuous assessment; Student centered learning; Explicit criteria; Process assessment; Competences assessment.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Furthermore, a paradigm shift is illustrated by Elwood and </a:t>
            </a:r>
            <a:r>
              <a:rPr lang="en-US" b="1" dirty="0" err="1"/>
              <a:t>Klenowski</a:t>
            </a:r>
            <a:r>
              <a:rPr lang="en-US" b="1" dirty="0"/>
              <a:t> (2002), when they distinguish “assessment of learning”, as assessment focused on measurement and scaling, fro</a:t>
            </a:r>
            <a:r>
              <a:rPr lang="en-US" dirty="0"/>
              <a:t>m “assessment for learning” </a:t>
            </a:r>
          </a:p>
          <a:p>
            <a:r>
              <a:rPr lang="pt-PT" dirty="0"/>
              <a:t> </a:t>
            </a:r>
          </a:p>
          <a:p>
            <a:r>
              <a:rPr lang="en-US" dirty="0"/>
              <a:t>New assessment culture supported by </a:t>
            </a:r>
            <a:br>
              <a:rPr lang="en-US" dirty="0"/>
            </a:br>
            <a:r>
              <a:rPr lang="en-US" dirty="0" err="1"/>
              <a:t>edumetric</a:t>
            </a:r>
            <a:r>
              <a:rPr lang="en-US" dirty="0"/>
              <a:t> criteria – assessment for learning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new assessment culture requires a new assessment concept.</a:t>
            </a:r>
          </a:p>
          <a:p>
            <a:r>
              <a:rPr lang="en-US" dirty="0"/>
              <a:t>The psychometric assessment focuses on the extent of differences among students. Is the test culture. 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A </a:t>
            </a:r>
            <a:r>
              <a:rPr lang="en-US" dirty="0" err="1"/>
              <a:t>avaliação</a:t>
            </a:r>
            <a:r>
              <a:rPr lang="en-US" dirty="0"/>
              <a:t> </a:t>
            </a:r>
            <a:r>
              <a:rPr lang="en-US" dirty="0" err="1"/>
              <a:t>edumétrica</a:t>
            </a:r>
            <a:r>
              <a:rPr lang="en-US" dirty="0"/>
              <a:t> visa </a:t>
            </a:r>
            <a:r>
              <a:rPr lang="en-US" dirty="0" err="1"/>
              <a:t>medir</a:t>
            </a:r>
            <a:r>
              <a:rPr lang="en-US" dirty="0"/>
              <a:t> o </a:t>
            </a:r>
            <a:r>
              <a:rPr lang="en-US" dirty="0" err="1"/>
              <a:t>desenvolvimento</a:t>
            </a:r>
            <a:r>
              <a:rPr lang="en-US" dirty="0"/>
              <a:t> do </a:t>
            </a:r>
            <a:r>
              <a:rPr lang="en-US" dirty="0" err="1"/>
              <a:t>próprio</a:t>
            </a:r>
            <a:r>
              <a:rPr lang="en-US" dirty="0"/>
              <a:t> </a:t>
            </a:r>
            <a:r>
              <a:rPr lang="en-US" dirty="0" err="1"/>
              <a:t>aprendente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evaluation </a:t>
            </a:r>
            <a:r>
              <a:rPr lang="en-US" dirty="0" err="1"/>
              <a:t>edumétrica</a:t>
            </a:r>
            <a:r>
              <a:rPr lang="en-US" dirty="0"/>
              <a:t> aims to measure the development of learner itself. Considers: continuous assessment; Student centered learning; Explicit criteria; Process assessment; Competences assessment.</a:t>
            </a:r>
          </a:p>
          <a:p>
            <a:endParaRPr lang="en-US" dirty="0"/>
          </a:p>
          <a:p>
            <a:r>
              <a:rPr lang="en-US" dirty="0"/>
              <a:t>Furthermore, a paradigm shift is illustrated by Elwood and </a:t>
            </a:r>
            <a:r>
              <a:rPr lang="en-US" dirty="0" err="1"/>
              <a:t>Klenowski</a:t>
            </a:r>
            <a:r>
              <a:rPr lang="en-US" dirty="0"/>
              <a:t> (2002), when they distinguish “assessment of learning”, as assessment focused on measurement and scaling, from “assessment for learning” 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New assessment culture supported by </a:t>
            </a:r>
            <a:br>
              <a:rPr lang="en-US" dirty="0"/>
            </a:br>
            <a:r>
              <a:rPr lang="en-US" dirty="0" err="1"/>
              <a:t>edumetric</a:t>
            </a:r>
            <a:r>
              <a:rPr lang="en-US" dirty="0"/>
              <a:t> criteria – assessment for learning</a:t>
            </a:r>
          </a:p>
          <a:p>
            <a:endParaRPr lang="en-US" dirty="0"/>
          </a:p>
          <a:p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52A96-D1B1-4715-A35D-DEFC43A35D6C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5977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52A96-D1B1-4715-A35D-DEFC43A35D6C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4514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52A96-D1B1-4715-A35D-DEFC43A35D6C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7172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2DB5ED-F7A8-419C-12EB-28B164DBD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B6B93D-1D96-5F18-E91C-6B19BF6441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F431749-9F61-6C46-7E14-CEC9DB78B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7B60C2F-D3FC-77DA-B190-575FDFF97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7E1EB46-EFAB-A1C5-9767-3FC57655E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001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3D627D-3005-1A2F-4F4C-0814A0CBC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13DAD389-5B18-484C-7707-C5318DE28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7116418-F9D8-0C3B-1BBC-A5AD932D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CE081DA-E084-3E40-FC0E-78A58D7A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8401E21-F47E-D598-FA47-B5A53C72D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6132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982D380-D7B7-1F5A-8333-FE668EF7EB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9279940-83DD-7DF4-D916-5B8F14808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78916EF-D929-92BB-E9AB-B7AB606F5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0979BB9-6389-8F14-D3E7-2A9AE27A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C9598AE-405E-79E7-6B5C-3FC2A7E17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99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D2DD1E-D29B-561A-DEFC-0D2AE65FF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7A2A50B-20CF-7AAB-6EB0-54C3B4A9F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E6B86D7-F321-A735-993C-6DE27C2D8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6CC240A-FC0F-4B8E-50B5-17956EF99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FBB1302-8CBF-9072-9300-D64098314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65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00970-1930-DCDA-BFE6-D5EFB52F4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D20D784-A0F4-0572-6792-84111839A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F102433-C7AE-D63F-EE64-C8D5ABDF5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EB42A6D-A4F9-0B22-D9DF-65EFD8624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30851B7-AAE3-1A9B-190C-78CE8C6EA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29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534760-6117-6282-F387-BB778AA4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1B33BD4-46A3-A503-1DB5-3B59FF6C1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AB85CD1-4F7A-A1CA-DC93-901A3E578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D8ADDEF-89B2-647C-B3F0-E35E70502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3522284-0F24-AA37-A68C-5501B7F8A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8B52896-F381-B1B3-43BC-9188E038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347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9B1BCF-13C7-D427-306D-C41157C16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38A4791-2683-D133-63CC-FCE2E175E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7B90730-3702-E4B0-488B-B142649AB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103F31BA-EB85-C63A-2F43-C1241827B9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075F9EC5-33D7-EC0D-3C30-52606DF1B6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E98EEBEF-A5D9-40D7-8A62-A5B4928D1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A477C74A-4048-609C-C1D6-6AC6B096F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AD8D0ACB-3FE8-9E34-99B7-0D02D598D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31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21BD3A-AB86-97BC-B5BC-8FDA33C31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DC244FB8-E773-1784-7C94-A298CB1C3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D92A837A-D170-D068-EFBE-FE6A8CF49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183434A0-3756-A5C9-7CDA-A5EE29172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729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B219122D-AB3A-DE20-792A-E0B8F74A2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121CABFE-5DBB-53B8-3F24-5985592C5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BB5EBD0-A2C4-2D78-43C9-BF19744A4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667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93B8AC-2148-4E65-AEE6-6641C5D62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D2878C4-33AB-B87A-46D1-1E15956FC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04F5FA70-AF71-602B-DF1A-DF7D2913D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1F82D09A-6785-FB02-3771-84533818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3D87BED-CFDB-1017-C5F1-F969FA5E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986BEC7-C30F-74E3-52AF-4E11FAA36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105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0B5F3E-0F48-5CD6-4C09-A7758A73D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DD20C2B3-A0D8-171B-627D-95FF4824AF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CA68F8D-B59F-DF59-9059-50D082E6C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5544F4F-7F95-F676-A266-03ECFF854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6F70385-C7DD-771F-2386-5C23C3D14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179635B-D758-1769-7B30-DB30C558C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360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5E71AE78-2EAD-A4FE-4276-3F4B4E4A8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7926D2B-0932-8733-9198-0ED11B617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C4A9120-48E0-9859-F5A1-7B094F9740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3297B-802B-4DBC-91BE-2422A3393C93}" type="datetimeFigureOut">
              <a:rPr lang="pt-PT" smtClean="0"/>
              <a:t>26/05/2023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56B1F67-9C9E-CC86-62DE-270D83C295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2A22A52-CFBF-9AB2-EED1-093D3E49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21B8-A123-43BF-B0FA-EECFB2CF452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30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hyperlink" Target="http://lead.uab.pt/" TargetMode="External"/><Relationship Id="rId7" Type="http://schemas.openxmlformats.org/officeDocument/2006/relationships/diagramLayout" Target="../diagrams/layou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image" Target="../media/image6.png"/><Relationship Id="rId10" Type="http://schemas.microsoft.com/office/2007/relationships/diagramDrawing" Target="../diagrams/drawing3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hyperlink" Target="http://lead.uab.pt/" TargetMode="External"/><Relationship Id="rId7" Type="http://schemas.openxmlformats.org/officeDocument/2006/relationships/diagramLayout" Target="../diagrams/layou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4.xml"/><Relationship Id="rId5" Type="http://schemas.openxmlformats.org/officeDocument/2006/relationships/image" Target="../media/image6.png"/><Relationship Id="rId10" Type="http://schemas.microsoft.com/office/2007/relationships/diagramDrawing" Target="../diagrams/drawing4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lead.uab.pt/" TargetMode="External"/><Relationship Id="rId13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4.jpeg"/><Relationship Id="rId12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15" Type="http://schemas.microsoft.com/office/2007/relationships/diagramDrawing" Target="../diagrams/drawing6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5.png"/><Relationship Id="rId14" Type="http://schemas.openxmlformats.org/officeDocument/2006/relationships/diagramColors" Target="../diagrams/colors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ead.uab.pt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epositorioaberto.uab.pt/handle/10400.2/5774" TargetMode="External"/><Relationship Id="rId3" Type="http://schemas.openxmlformats.org/officeDocument/2006/relationships/hyperlink" Target="http://lead.uab.pt/" TargetMode="External"/><Relationship Id="rId7" Type="http://schemas.openxmlformats.org/officeDocument/2006/relationships/hyperlink" Target="https://goo.gl/Wl4UTk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esearchgate.net/publication/331197038_E-Assessment_in_Portuguese_Higher_Education_Framework_and_Perceptions_of_Teachers_and_Students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s://goo.gl/IWwZc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ead.uab.pt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ead.uab.pt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ead.uab.pt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ead.uab.pt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lead.uab.p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lead.uab.p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lead.uab.pt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lead.uab.pt/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hyperlink" Target="http://lead.uab.pt/" TargetMode="External"/><Relationship Id="rId7" Type="http://schemas.openxmlformats.org/officeDocument/2006/relationships/diagramLayout" Target="../diagrams/layou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image" Target="../media/image6.png"/><Relationship Id="rId10" Type="http://schemas.microsoft.com/office/2007/relationships/diagramDrawing" Target="../diagrams/drawing2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10">
            <a:extLst>
              <a:ext uri="{FF2B5EF4-FFF2-40B4-BE49-F238E27FC236}">
                <a16:creationId xmlns:a16="http://schemas.microsoft.com/office/drawing/2014/main" id="{A81EB7C5-465B-C326-FE34-0EA16C840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4709" y="2504268"/>
            <a:ext cx="7748755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Looking at Assessment for Learning through the Lenses of the </a:t>
            </a:r>
            <a:r>
              <a:rPr lang="en-US" altLang="pt-B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PrACT</a:t>
            </a:r>
            <a:r>
              <a:rPr lang="en-US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Model </a:t>
            </a:r>
            <a:endParaRPr lang="pt-BR" alt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4B57F84-1D9F-49D3-B546-71F9DD4FB7A7}"/>
              </a:ext>
            </a:extLst>
          </p:cNvPr>
          <p:cNvSpPr/>
          <p:nvPr/>
        </p:nvSpPr>
        <p:spPr>
          <a:xfrm>
            <a:off x="819704" y="409221"/>
            <a:ext cx="10046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</a:rPr>
              <a:t>Peer Learning Activity</a:t>
            </a:r>
            <a:r>
              <a:rPr lang="en-US" dirty="0">
                <a:latin typeface="Calibri" panose="020F0502020204030204" pitchFamily="34" charset="0"/>
              </a:rPr>
              <a:t> : Assessing learners’ competences: policies and practices to support successful and </a:t>
            </a:r>
          </a:p>
          <a:p>
            <a:r>
              <a:rPr lang="en-US" dirty="0">
                <a:latin typeface="Calibri" panose="020F0502020204030204" pitchFamily="34" charset="0"/>
              </a:rPr>
              <a:t>                                          inclusive education – </a:t>
            </a:r>
            <a:r>
              <a:rPr lang="en-US" dirty="0" err="1">
                <a:latin typeface="Calibri" panose="020F0502020204030204" pitchFamily="34" charset="0"/>
              </a:rPr>
              <a:t>Lisboa</a:t>
            </a:r>
            <a:r>
              <a:rPr lang="en-US" dirty="0">
                <a:latin typeface="Calibri" panose="020F0502020204030204" pitchFamily="34" charset="0"/>
              </a:rPr>
              <a:t>, May 24, 2023</a:t>
            </a:r>
            <a:endParaRPr lang="pt-PT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8C8A68D7-F5EA-40DD-BD21-8BA599C0F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2545"/>
            <a:ext cx="4403324" cy="4392106"/>
          </a:xfrm>
          <a:prstGeom prst="rect">
            <a:avLst/>
          </a:prstGeom>
        </p:spPr>
      </p:pic>
      <p:sp>
        <p:nvSpPr>
          <p:cNvPr id="13" name="Retângulo 10">
            <a:extLst>
              <a:ext uri="{FF2B5EF4-FFF2-40B4-BE49-F238E27FC236}">
                <a16:creationId xmlns:a16="http://schemas.microsoft.com/office/drawing/2014/main" id="{CBF0760B-A4EA-4315-9AB0-98C3C5E3F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3911" y="4290455"/>
            <a:ext cx="235673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Lúcia Amante</a:t>
            </a:r>
          </a:p>
        </p:txBody>
      </p:sp>
      <p:pic>
        <p:nvPicPr>
          <p:cNvPr id="12" name="Imagem 11" descr="Uma imagem com texto&#10;&#10;Descrição gerada automaticamente">
            <a:extLst>
              <a:ext uri="{FF2B5EF4-FFF2-40B4-BE49-F238E27FC236}">
                <a16:creationId xmlns:a16="http://schemas.microsoft.com/office/drawing/2014/main" id="{3BC51CB4-C747-4E94-8752-8176F55C70D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176" y="5898995"/>
            <a:ext cx="3166132" cy="769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1E736F16-4C3D-4817-9654-07DDF362A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3224" y="5840589"/>
            <a:ext cx="10191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9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>
            <a:extLst>
              <a:ext uri="{FF2B5EF4-FFF2-40B4-BE49-F238E27FC236}">
                <a16:creationId xmlns:a16="http://schemas.microsoft.com/office/drawing/2014/main" id="{3F0683DE-12FE-5F4A-2378-33B8FB4F19C3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B054063E-30B6-E0C8-7943-89B568C02303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31" name="Agrupar 1">
            <a:extLst>
              <a:ext uri="{FF2B5EF4-FFF2-40B4-BE49-F238E27FC236}">
                <a16:creationId xmlns:a16="http://schemas.microsoft.com/office/drawing/2014/main" id="{AA9E3597-270C-47F2-A70E-1379480C4AE7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32" name="Imagem 31">
              <a:extLst>
                <a:ext uri="{FF2B5EF4-FFF2-40B4-BE49-F238E27FC236}">
                  <a16:creationId xmlns:a16="http://schemas.microsoft.com/office/drawing/2014/main" id="{905E808A-829C-3BCC-653B-D9B113CF2A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Imagem 32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4CADD7C3-74F2-C1F1-0BDD-C1B02A635A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Imagem 1">
              <a:extLst>
                <a:ext uri="{FF2B5EF4-FFF2-40B4-BE49-F238E27FC236}">
                  <a16:creationId xmlns:a16="http://schemas.microsoft.com/office/drawing/2014/main" id="{ED8632F5-C9F0-17D8-52B6-74D4665C1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Marcador de Posição do Rodapé 1">
            <a:extLst>
              <a:ext uri="{FF2B5EF4-FFF2-40B4-BE49-F238E27FC236}">
                <a16:creationId xmlns:a16="http://schemas.microsoft.com/office/drawing/2014/main" id="{8062F99D-C1B2-4F09-861C-EFF92FDAB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02596" y="6412106"/>
            <a:ext cx="4114800" cy="365125"/>
          </a:xfrm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5" name="Retângulo 10">
            <a:extLst>
              <a:ext uri="{FF2B5EF4-FFF2-40B4-BE49-F238E27FC236}">
                <a16:creationId xmlns:a16="http://schemas.microsoft.com/office/drawing/2014/main" id="{2BB50CF8-6CF5-474F-9F86-945BDC547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571" y="344835"/>
            <a:ext cx="2985113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Consistency</a:t>
            </a:r>
            <a:endParaRPr lang="pt-BR" altLang="pt-B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graphicFrame>
        <p:nvGraphicFramePr>
          <p:cNvPr id="12" name="Espaço Reservado para Conteúdo 3">
            <a:extLst>
              <a:ext uri="{FF2B5EF4-FFF2-40B4-BE49-F238E27FC236}">
                <a16:creationId xmlns:a16="http://schemas.microsoft.com/office/drawing/2014/main" id="{02F2C5A6-57F0-46BB-A059-67FBA241E4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576832"/>
              </p:ext>
            </p:extLst>
          </p:nvPr>
        </p:nvGraphicFramePr>
        <p:xfrm>
          <a:off x="1364929" y="1836321"/>
          <a:ext cx="1012967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3" name="CaixaDeTexto 7">
            <a:extLst>
              <a:ext uri="{FF2B5EF4-FFF2-40B4-BE49-F238E27FC236}">
                <a16:creationId xmlns:a16="http://schemas.microsoft.com/office/drawing/2014/main" id="{ABD9CA0E-F756-4FA3-964D-BDBBFE4F0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982" y="1081474"/>
            <a:ext cx="9505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en-US" altLang="pt-PT" sz="2000" dirty="0"/>
              <a:t>It relates to the existence of a variety of assessment methods in different contexts, different assessors and the adequacy of the strategies used.</a:t>
            </a:r>
            <a:endParaRPr lang="pt-PT" alt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3818715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59" name="Espaço Reservado para Conteúdo 3">
            <a:extLst>
              <a:ext uri="{FF2B5EF4-FFF2-40B4-BE49-F238E27FC236}">
                <a16:creationId xmlns:a16="http://schemas.microsoft.com/office/drawing/2014/main" id="{71CF2491-C22D-4E97-A1B5-6BDE441037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758583"/>
              </p:ext>
            </p:extLst>
          </p:nvPr>
        </p:nvGraphicFramePr>
        <p:xfrm>
          <a:off x="1834609" y="1781836"/>
          <a:ext cx="8129587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0" name="CaixaDeTexto 9">
            <a:extLst>
              <a:ext uri="{FF2B5EF4-FFF2-40B4-BE49-F238E27FC236}">
                <a16:creationId xmlns:a16="http://schemas.microsoft.com/office/drawing/2014/main" id="{A5360B3B-74B8-4644-956F-B55BD99DB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233" y="1134558"/>
            <a:ext cx="820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en-US" altLang="pt-PT" sz="2000" dirty="0"/>
              <a:t>This relates to visibility and making the assessment strategy understandable to students.</a:t>
            </a:r>
            <a:endParaRPr lang="pt-PT" altLang="pt-PT" sz="2000" b="1" dirty="0"/>
          </a:p>
        </p:txBody>
      </p:sp>
      <p:sp>
        <p:nvSpPr>
          <p:cNvPr id="61" name="Retângulo 10">
            <a:extLst>
              <a:ext uri="{FF2B5EF4-FFF2-40B4-BE49-F238E27FC236}">
                <a16:creationId xmlns:a16="http://schemas.microsoft.com/office/drawing/2014/main" id="{9300B61A-F5DF-4DD2-B914-791A12243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447" y="344835"/>
            <a:ext cx="3331361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Transparency</a:t>
            </a:r>
            <a:endParaRPr lang="pt-BR" altLang="pt-B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76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Agrupar 23">
            <a:extLst>
              <a:ext uri="{FF2B5EF4-FFF2-40B4-BE49-F238E27FC236}">
                <a16:creationId xmlns:a16="http://schemas.microsoft.com/office/drawing/2014/main" id="{2F66A730-8F06-0858-D1EF-CF9DB8895D80}"/>
              </a:ext>
            </a:extLst>
          </p:cNvPr>
          <p:cNvGrpSpPr/>
          <p:nvPr/>
        </p:nvGrpSpPr>
        <p:grpSpPr>
          <a:xfrm>
            <a:off x="1861823" y="1483580"/>
            <a:ext cx="8685357" cy="3991271"/>
            <a:chOff x="906764" y="1306597"/>
            <a:chExt cx="8685357" cy="3991271"/>
          </a:xfrm>
        </p:grpSpPr>
        <p:sp>
          <p:nvSpPr>
            <p:cNvPr id="2" name="Chave Direita 35">
              <a:extLst>
                <a:ext uri="{FF2B5EF4-FFF2-40B4-BE49-F238E27FC236}">
                  <a16:creationId xmlns:a16="http://schemas.microsoft.com/office/drawing/2014/main" id="{4C0DA2E4-70E2-E75E-78F5-B2FE256D5385}"/>
                </a:ext>
              </a:extLst>
            </p:cNvPr>
            <p:cNvSpPr/>
            <p:nvPr/>
          </p:nvSpPr>
          <p:spPr>
            <a:xfrm>
              <a:off x="6925582" y="1608270"/>
              <a:ext cx="277813" cy="846137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pt-BR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id="{CFCCD778-3743-9A90-7C49-B382AC2D95C9}"/>
                </a:ext>
              </a:extLst>
            </p:cNvPr>
            <p:cNvGrpSpPr/>
            <p:nvPr/>
          </p:nvGrpSpPr>
          <p:grpSpPr>
            <a:xfrm>
              <a:off x="906764" y="1306597"/>
              <a:ext cx="8685357" cy="3991271"/>
              <a:chOff x="2050131" y="1529221"/>
              <a:chExt cx="8741541" cy="4030663"/>
            </a:xfrm>
          </p:grpSpPr>
          <p:grpSp>
            <p:nvGrpSpPr>
              <p:cNvPr id="4" name="Agrupar 4">
                <a:extLst>
                  <a:ext uri="{FF2B5EF4-FFF2-40B4-BE49-F238E27FC236}">
                    <a16:creationId xmlns:a16="http://schemas.microsoft.com/office/drawing/2014/main" id="{7DF4B5C7-78FE-E88A-EA14-D900F03DD3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30626" y="1529221"/>
                <a:ext cx="6936543" cy="4030663"/>
                <a:chOff x="-564055" y="624064"/>
                <a:chExt cx="9706379" cy="5418667"/>
              </a:xfrm>
            </p:grpSpPr>
            <p:graphicFrame>
              <p:nvGraphicFramePr>
                <p:cNvPr id="12" name="Diagrama 11">
                  <a:extLst>
                    <a:ext uri="{FF2B5EF4-FFF2-40B4-BE49-F238E27FC236}">
                      <a16:creationId xmlns:a16="http://schemas.microsoft.com/office/drawing/2014/main" id="{34787E27-16FF-2078-DFF3-2715DBF2EC56}"/>
                    </a:ext>
                  </a:extLst>
                </p:cNvPr>
                <p:cNvGraphicFramePr/>
                <p:nvPr/>
              </p:nvGraphicFramePr>
              <p:xfrm>
                <a:off x="-564055" y="624064"/>
                <a:ext cx="8128000" cy="5418667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2" r:lo="rId3" r:qs="rId4" r:cs="rId5"/>
                </a:graphicData>
              </a:graphic>
            </p:graphicFrame>
            <p:sp>
              <p:nvSpPr>
                <p:cNvPr id="13" name="CaixaDeTexto 6">
                  <a:extLst>
                    <a:ext uri="{FF2B5EF4-FFF2-40B4-BE49-F238E27FC236}">
                      <a16:creationId xmlns:a16="http://schemas.microsoft.com/office/drawing/2014/main" id="{793F9EB9-08ED-339E-3AC6-FB793141889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58022" y="1142923"/>
                  <a:ext cx="2314827" cy="100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Similitude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Complexidade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Adequação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Significância</a:t>
                  </a:r>
                </a:p>
              </p:txBody>
            </p:sp>
            <p:sp>
              <p:nvSpPr>
                <p:cNvPr id="14" name="CaixaDeTexto 7">
                  <a:extLst>
                    <a:ext uri="{FF2B5EF4-FFF2-40B4-BE49-F238E27FC236}">
                      <a16:creationId xmlns:a16="http://schemas.microsoft.com/office/drawing/2014/main" id="{6A547C12-46C5-0995-7E59-940F443E0B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52022" y="4198523"/>
                  <a:ext cx="2936970" cy="100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Democratização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Envolvimento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Visibilidade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Impacto</a:t>
                  </a:r>
                </a:p>
              </p:txBody>
            </p:sp>
            <p:sp>
              <p:nvSpPr>
                <p:cNvPr id="15" name="CaixaDeTexto 8">
                  <a:extLst>
                    <a:ext uri="{FF2B5EF4-FFF2-40B4-BE49-F238E27FC236}">
                      <a16:creationId xmlns:a16="http://schemas.microsoft.com/office/drawing/2014/main" id="{9ECDC23B-DE51-C299-411D-99D6FEDE69F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14774" y="4413644"/>
                  <a:ext cx="4227550" cy="100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Alinhamento instrução-avaliação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Múltiplos indicadores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Relevância de critérios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Alinhamento avaliação-competências</a:t>
                  </a:r>
                </a:p>
              </p:txBody>
            </p:sp>
            <p:sp>
              <p:nvSpPr>
                <p:cNvPr id="16" name="CaixaDeTexto 9">
                  <a:extLst>
                    <a:ext uri="{FF2B5EF4-FFF2-40B4-BE49-F238E27FC236}">
                      <a16:creationId xmlns:a16="http://schemas.microsoft.com/office/drawing/2014/main" id="{CB35873B-54C5-0276-BF99-93118EFD46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69612" y="1505892"/>
                  <a:ext cx="2509273" cy="783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Custo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Eficiência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050" b="1" dirty="0">
                      <a:latin typeface="+mn-lt"/>
                    </a:rPr>
                    <a:t>Sustentabilidade</a:t>
                  </a:r>
                </a:p>
              </p:txBody>
            </p:sp>
          </p:grpSp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1604624B-84FC-C22C-D045-214C13CB9779}"/>
                  </a:ext>
                </a:extLst>
              </p:cNvPr>
              <p:cNvSpPr txBox="1"/>
              <p:nvPr/>
            </p:nvSpPr>
            <p:spPr>
              <a:xfrm>
                <a:off x="2062701" y="4412445"/>
                <a:ext cx="1191144" cy="31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ESTUDANTE</a:t>
                </a:r>
              </a:p>
            </p:txBody>
          </p:sp>
          <p:sp>
            <p:nvSpPr>
              <p:cNvPr id="6" name="Chave Direita 37">
                <a:extLst>
                  <a:ext uri="{FF2B5EF4-FFF2-40B4-BE49-F238E27FC236}">
                    <a16:creationId xmlns:a16="http://schemas.microsoft.com/office/drawing/2014/main" id="{4BE6C8EB-65BF-8BB7-80C8-05ACE7E66943}"/>
                  </a:ext>
                </a:extLst>
              </p:cNvPr>
              <p:cNvSpPr/>
              <p:nvPr/>
            </p:nvSpPr>
            <p:spPr>
              <a:xfrm>
                <a:off x="9208582" y="4304960"/>
                <a:ext cx="279400" cy="846138"/>
              </a:xfrm>
              <a:prstGeom prst="rightBrac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 sz="1400" dirty="0"/>
              </a:p>
            </p:txBody>
          </p:sp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54C308B5-46C3-A6DD-67FC-02E76C800A50}"/>
                  </a:ext>
                </a:extLst>
              </p:cNvPr>
              <p:cNvSpPr txBox="1"/>
              <p:nvPr/>
            </p:nvSpPr>
            <p:spPr>
              <a:xfrm>
                <a:off x="9464522" y="4591658"/>
                <a:ext cx="1327150" cy="3108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PROFESSOR</a:t>
                </a:r>
              </a:p>
            </p:txBody>
          </p:sp>
          <p:sp>
            <p:nvSpPr>
              <p:cNvPr id="8" name="Chave Direita 39">
                <a:extLst>
                  <a:ext uri="{FF2B5EF4-FFF2-40B4-BE49-F238E27FC236}">
                    <a16:creationId xmlns:a16="http://schemas.microsoft.com/office/drawing/2014/main" id="{425FB31D-CEC3-7BB6-9FD5-4EA0629FD906}"/>
                  </a:ext>
                </a:extLst>
              </p:cNvPr>
              <p:cNvSpPr/>
              <p:nvPr/>
            </p:nvSpPr>
            <p:spPr>
              <a:xfrm rot="10800000">
                <a:off x="3145070" y="2042654"/>
                <a:ext cx="277812" cy="846138"/>
              </a:xfrm>
              <a:prstGeom prst="rightBrac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 sz="1400"/>
              </a:p>
            </p:txBody>
          </p:sp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056E1999-E88D-F8D4-9F2E-92DD0089D471}"/>
                  </a:ext>
                </a:extLst>
              </p:cNvPr>
              <p:cNvSpPr txBox="1"/>
              <p:nvPr/>
            </p:nvSpPr>
            <p:spPr>
              <a:xfrm>
                <a:off x="8356587" y="2136731"/>
                <a:ext cx="1158876" cy="31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SOCIEDADE</a:t>
                </a:r>
              </a:p>
            </p:txBody>
          </p:sp>
          <p:sp>
            <p:nvSpPr>
              <p:cNvPr id="10" name="Chave Direita 41">
                <a:extLst>
                  <a:ext uri="{FF2B5EF4-FFF2-40B4-BE49-F238E27FC236}">
                    <a16:creationId xmlns:a16="http://schemas.microsoft.com/office/drawing/2014/main" id="{7FD0F595-6796-3E66-86B4-493E68071755}"/>
                  </a:ext>
                </a:extLst>
              </p:cNvPr>
              <p:cNvSpPr/>
              <p:nvPr/>
            </p:nvSpPr>
            <p:spPr>
              <a:xfrm rot="10800000">
                <a:off x="3135415" y="4137484"/>
                <a:ext cx="277812" cy="846137"/>
              </a:xfrm>
              <a:prstGeom prst="rightBrac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 sz="1400"/>
              </a:p>
            </p:txBody>
          </p:sp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E22448B7-F53D-8BB3-5025-9BCD2B17ED17}"/>
                  </a:ext>
                </a:extLst>
              </p:cNvPr>
              <p:cNvSpPr txBox="1"/>
              <p:nvPr/>
            </p:nvSpPr>
            <p:spPr>
              <a:xfrm>
                <a:off x="2050131" y="2303017"/>
                <a:ext cx="1158875" cy="31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INSTITUIÇÃO</a:t>
                </a:r>
              </a:p>
            </p:txBody>
          </p:sp>
        </p:grpSp>
      </p:grpSp>
      <p:sp>
        <p:nvSpPr>
          <p:cNvPr id="17" name="Retângulo 10">
            <a:extLst>
              <a:ext uri="{FF2B5EF4-FFF2-40B4-BE49-F238E27FC236}">
                <a16:creationId xmlns:a16="http://schemas.microsoft.com/office/drawing/2014/main" id="{E2632424-E36F-6315-8846-E94295B5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160" y="438935"/>
            <a:ext cx="25506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Practicability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8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Título 1">
            <a:extLst>
              <a:ext uri="{FF2B5EF4-FFF2-40B4-BE49-F238E27FC236}">
                <a16:creationId xmlns:a16="http://schemas.microsoft.com/office/drawing/2014/main" id="{F0F6B0D4-8F28-E43B-6B76-AC74209EF807}"/>
              </a:ext>
            </a:extLst>
          </p:cNvPr>
          <p:cNvSpPr txBox="1">
            <a:spLocks/>
          </p:cNvSpPr>
          <p:nvPr/>
        </p:nvSpPr>
        <p:spPr bwMode="auto">
          <a:xfrm>
            <a:off x="263139" y="1914436"/>
            <a:ext cx="1409219" cy="87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Relaciona-se com a exequibilidade da                   estratégia de avaliação alternativa digital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762C10E0-B064-A772-C312-D83416686362}"/>
              </a:ext>
            </a:extLst>
          </p:cNvPr>
          <p:cNvSpPr/>
          <p:nvPr/>
        </p:nvSpPr>
        <p:spPr>
          <a:xfrm>
            <a:off x="9376103" y="1842661"/>
            <a:ext cx="1904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pt-PT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Grau de similitude entre as competências em avaliação e as requeridas em contexto real/profissional</a:t>
            </a:r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B113D79C-FE33-ACD0-9D11-437A0F541597}"/>
              </a:ext>
            </a:extLst>
          </p:cNvPr>
          <p:cNvSpPr txBox="1">
            <a:spLocks/>
          </p:cNvSpPr>
          <p:nvPr/>
        </p:nvSpPr>
        <p:spPr bwMode="auto">
          <a:xfrm>
            <a:off x="10337106" y="4224700"/>
            <a:ext cx="1632555" cy="123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Existência de uma variedade de métodos e contextos de avaliação, de avaliadores e estratégias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0FC63F9-8C53-7089-D407-4911D6835777}"/>
              </a:ext>
            </a:extLst>
          </p:cNvPr>
          <p:cNvSpPr txBox="1"/>
          <p:nvPr/>
        </p:nvSpPr>
        <p:spPr>
          <a:xfrm>
            <a:off x="176807" y="4111029"/>
            <a:ext cx="16364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Relaciona-se com a visibilidade e com o tornar compreensível a estratégia de avaliação</a:t>
            </a:r>
          </a:p>
        </p:txBody>
      </p:sp>
      <p:sp>
        <p:nvSpPr>
          <p:cNvPr id="30" name="Parênteses 29">
            <a:extLst>
              <a:ext uri="{FF2B5EF4-FFF2-40B4-BE49-F238E27FC236}">
                <a16:creationId xmlns:a16="http://schemas.microsoft.com/office/drawing/2014/main" id="{7E81501A-AD10-F52F-2C7F-CB2C56D5D3DE}"/>
              </a:ext>
            </a:extLst>
          </p:cNvPr>
          <p:cNvSpPr/>
          <p:nvPr/>
        </p:nvSpPr>
        <p:spPr>
          <a:xfrm>
            <a:off x="201957" y="1799951"/>
            <a:ext cx="1517111" cy="1189460"/>
          </a:xfrm>
          <a:prstGeom prst="bracketPair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1" name="Parênteses 30">
            <a:extLst>
              <a:ext uri="{FF2B5EF4-FFF2-40B4-BE49-F238E27FC236}">
                <a16:creationId xmlns:a16="http://schemas.microsoft.com/office/drawing/2014/main" id="{9F8D9966-EF5C-FB66-0259-8B27EDFD05C8}"/>
              </a:ext>
            </a:extLst>
          </p:cNvPr>
          <p:cNvSpPr/>
          <p:nvPr/>
        </p:nvSpPr>
        <p:spPr>
          <a:xfrm>
            <a:off x="201957" y="3962400"/>
            <a:ext cx="1600514" cy="1142904"/>
          </a:xfrm>
          <a:prstGeom prst="bracketPair">
            <a:avLst/>
          </a:prstGeom>
          <a:ln w="28575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2" name="Parênteses 31">
            <a:extLst>
              <a:ext uri="{FF2B5EF4-FFF2-40B4-BE49-F238E27FC236}">
                <a16:creationId xmlns:a16="http://schemas.microsoft.com/office/drawing/2014/main" id="{99389C56-E326-095D-411A-625BDD7DC796}"/>
              </a:ext>
            </a:extLst>
          </p:cNvPr>
          <p:cNvSpPr/>
          <p:nvPr/>
        </p:nvSpPr>
        <p:spPr>
          <a:xfrm>
            <a:off x="9379527" y="1634836"/>
            <a:ext cx="1904440" cy="1232877"/>
          </a:xfrm>
          <a:prstGeom prst="bracketPair">
            <a:avLst/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Parênteses 32">
            <a:extLst>
              <a:ext uri="{FF2B5EF4-FFF2-40B4-BE49-F238E27FC236}">
                <a16:creationId xmlns:a16="http://schemas.microsoft.com/office/drawing/2014/main" id="{71C5742B-A2F7-E942-541C-926162CE5520}"/>
              </a:ext>
            </a:extLst>
          </p:cNvPr>
          <p:cNvSpPr/>
          <p:nvPr/>
        </p:nvSpPr>
        <p:spPr>
          <a:xfrm>
            <a:off x="10328323" y="4066352"/>
            <a:ext cx="1655859" cy="1408499"/>
          </a:xfrm>
          <a:prstGeom prst="bracketPair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67B56FE3-A9B9-FE4E-789C-FFCC42DD2CA0}"/>
              </a:ext>
            </a:extLst>
          </p:cNvPr>
          <p:cNvSpPr/>
          <p:nvPr/>
        </p:nvSpPr>
        <p:spPr>
          <a:xfrm>
            <a:off x="39522" y="1238675"/>
            <a:ext cx="11487459" cy="2155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97CAA47E-910A-1812-5974-EC734195CEF3}"/>
              </a:ext>
            </a:extLst>
          </p:cNvPr>
          <p:cNvSpPr/>
          <p:nvPr/>
        </p:nvSpPr>
        <p:spPr>
          <a:xfrm>
            <a:off x="136452" y="3382048"/>
            <a:ext cx="11878741" cy="23377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37" name="Espaço Reservado para Conteúdo 3">
            <a:extLst>
              <a:ext uri="{FF2B5EF4-FFF2-40B4-BE49-F238E27FC236}">
                <a16:creationId xmlns:a16="http://schemas.microsoft.com/office/drawing/2014/main" id="{34BD3614-06B7-40C5-B683-5D48EB4204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8415518"/>
              </p:ext>
            </p:extLst>
          </p:nvPr>
        </p:nvGraphicFramePr>
        <p:xfrm>
          <a:off x="2512948" y="1787634"/>
          <a:ext cx="712879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38" name="CaixaDeTexto 7">
            <a:extLst>
              <a:ext uri="{FF2B5EF4-FFF2-40B4-BE49-F238E27FC236}">
                <a16:creationId xmlns:a16="http://schemas.microsoft.com/office/drawing/2014/main" id="{4F331FB4-1000-4348-8F77-6E539F566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8217" y="1191630"/>
            <a:ext cx="8208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en-US" altLang="pt-PT" sz="2000" dirty="0"/>
              <a:t>Relates to the possibility of executing digital assessment strategy</a:t>
            </a:r>
            <a:endParaRPr lang="pt-PT" altLang="pt-PT" sz="2000" dirty="0"/>
          </a:p>
        </p:txBody>
      </p:sp>
    </p:spTree>
    <p:extLst>
      <p:ext uri="{BB962C8B-B14F-4D97-AF65-F5344CB8AC3E}">
        <p14:creationId xmlns:p14="http://schemas.microsoft.com/office/powerpoint/2010/main" val="2702483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8" name="Retângulo 10">
            <a:extLst>
              <a:ext uri="{FF2B5EF4-FFF2-40B4-BE49-F238E27FC236}">
                <a16:creationId xmlns:a16="http://schemas.microsoft.com/office/drawing/2014/main" id="{F4855853-C47D-4525-97BF-FD4F04358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7086" y="703279"/>
            <a:ext cx="26645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Final remarks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3BED5E8B-04AE-4474-8E0F-70A6B717A5CD}"/>
              </a:ext>
            </a:extLst>
          </p:cNvPr>
          <p:cNvSpPr/>
          <p:nvPr/>
        </p:nvSpPr>
        <p:spPr>
          <a:xfrm>
            <a:off x="880947" y="1720840"/>
            <a:ext cx="96792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pt-PT" sz="2000" dirty="0"/>
              <a:t>The emergence of the assessment culture puts on the agenda the development of new criteria that allow to </a:t>
            </a:r>
            <a:r>
              <a:rPr lang="en-US" altLang="pt-PT" sz="2000" dirty="0" err="1"/>
              <a:t>analyse</a:t>
            </a:r>
            <a:r>
              <a:rPr lang="en-US" altLang="pt-PT" sz="2000" dirty="0"/>
              <a:t> the quality of the assessment strategies used, namely by using digital tools.</a:t>
            </a:r>
          </a:p>
          <a:p>
            <a:pPr algn="just"/>
            <a:endParaRPr lang="en-US" altLang="pt-PT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pt-PT" sz="2000" dirty="0"/>
              <a:t>The </a:t>
            </a:r>
            <a:r>
              <a:rPr lang="en-US" altLang="pt-PT" sz="2000" dirty="0" err="1"/>
              <a:t>PrACT</a:t>
            </a:r>
            <a:r>
              <a:rPr lang="en-US" altLang="pt-PT" sz="2000" dirty="0"/>
              <a:t> model aims to contribute to the knowledge in the field of the development of quality assessment in different educational contexts, face-to-face, online or hybrid.</a:t>
            </a:r>
          </a:p>
          <a:p>
            <a:pPr algn="just"/>
            <a:endParaRPr lang="en-US" altLang="pt-PT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pt-PT" sz="2000" dirty="0"/>
              <a:t>It intends to allow looking at the assessment in the light of the proposed parameters, assuming a new perspective in the design of the assessment process.</a:t>
            </a:r>
          </a:p>
          <a:p>
            <a:pPr algn="just"/>
            <a:r>
              <a:rPr lang="pt-PT" sz="2000" dirty="0"/>
              <a:t>     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criteria</a:t>
            </a:r>
            <a:r>
              <a:rPr lang="pt-PT" sz="2000" dirty="0"/>
              <a:t> </a:t>
            </a:r>
            <a:r>
              <a:rPr lang="pt-PT" sz="2000" dirty="0" err="1"/>
              <a:t>illustrate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different</a:t>
            </a:r>
            <a:r>
              <a:rPr lang="pt-PT" sz="2000" dirty="0"/>
              <a:t> </a:t>
            </a:r>
            <a:r>
              <a:rPr lang="pt-PT" sz="2000" dirty="0" err="1"/>
              <a:t>features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each</a:t>
            </a:r>
            <a:r>
              <a:rPr lang="pt-PT" sz="2000" dirty="0"/>
              <a:t> </a:t>
            </a:r>
            <a:r>
              <a:rPr lang="pt-PT" sz="2000" dirty="0" err="1"/>
              <a:t>dimension</a:t>
            </a:r>
            <a:r>
              <a:rPr lang="pt-PT" sz="2000" dirty="0"/>
              <a:t> </a:t>
            </a:r>
            <a:r>
              <a:rPr lang="pt-PT" sz="2000" dirty="0" err="1"/>
              <a:t>and</a:t>
            </a:r>
            <a:r>
              <a:rPr lang="pt-PT" sz="2000" dirty="0"/>
              <a:t> </a:t>
            </a:r>
            <a:r>
              <a:rPr lang="pt-PT" sz="2000" dirty="0" err="1"/>
              <a:t>provide</a:t>
            </a:r>
            <a:r>
              <a:rPr lang="pt-PT" sz="2000" dirty="0"/>
              <a:t> na</a:t>
            </a:r>
          </a:p>
          <a:p>
            <a:pPr algn="just"/>
            <a:r>
              <a:rPr lang="pt-PT" sz="2000" dirty="0"/>
              <a:t>      </a:t>
            </a:r>
            <a:r>
              <a:rPr lang="pt-PT" sz="2000" dirty="0" err="1"/>
              <a:t>operational</a:t>
            </a:r>
            <a:r>
              <a:rPr lang="pt-PT" sz="2000" dirty="0"/>
              <a:t> </a:t>
            </a:r>
            <a:r>
              <a:rPr lang="pt-PT" sz="2000" dirty="0" err="1"/>
              <a:t>description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degree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achievement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each</a:t>
            </a:r>
            <a:r>
              <a:rPr lang="pt-PT" sz="2000" dirty="0"/>
              <a:t> </a:t>
            </a:r>
            <a:r>
              <a:rPr lang="pt-PT" sz="2000" dirty="0" err="1"/>
              <a:t>criterion</a:t>
            </a:r>
            <a:r>
              <a:rPr lang="pt-PT" sz="2000" dirty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PT" altLang="pt-PT" sz="2000" dirty="0"/>
          </a:p>
        </p:txBody>
      </p:sp>
      <p:sp>
        <p:nvSpPr>
          <p:cNvPr id="24" name="Seta para baixo 4">
            <a:extLst>
              <a:ext uri="{FF2B5EF4-FFF2-40B4-BE49-F238E27FC236}">
                <a16:creationId xmlns:a16="http://schemas.microsoft.com/office/drawing/2014/main" id="{DCB0F1EA-1A35-4705-8126-DA801F2DC2B8}"/>
              </a:ext>
            </a:extLst>
          </p:cNvPr>
          <p:cNvSpPr/>
          <p:nvPr/>
        </p:nvSpPr>
        <p:spPr>
          <a:xfrm>
            <a:off x="5116861" y="2434726"/>
            <a:ext cx="1657350" cy="3667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5" name="Seta para baixo 4">
            <a:extLst>
              <a:ext uri="{FF2B5EF4-FFF2-40B4-BE49-F238E27FC236}">
                <a16:creationId xmlns:a16="http://schemas.microsoft.com/office/drawing/2014/main" id="{88779FCA-2000-448E-ACA4-BCB59EE90012}"/>
              </a:ext>
            </a:extLst>
          </p:cNvPr>
          <p:cNvSpPr/>
          <p:nvPr/>
        </p:nvSpPr>
        <p:spPr>
          <a:xfrm>
            <a:off x="5116861" y="3577450"/>
            <a:ext cx="1657350" cy="3667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9260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Título 1">
            <a:extLst>
              <a:ext uri="{FF2B5EF4-FFF2-40B4-BE49-F238E27FC236}">
                <a16:creationId xmlns:a16="http://schemas.microsoft.com/office/drawing/2014/main" id="{B113D79C-FE33-ACD0-9D11-437A0F541597}"/>
              </a:ext>
            </a:extLst>
          </p:cNvPr>
          <p:cNvSpPr txBox="1">
            <a:spLocks/>
          </p:cNvSpPr>
          <p:nvPr/>
        </p:nvSpPr>
        <p:spPr bwMode="auto">
          <a:xfrm>
            <a:off x="10337106" y="4224700"/>
            <a:ext cx="1632555" cy="123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Existência de uma variedade de métodos e contextos de avaliação, de avaliadores e estratégias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0FC63F9-8C53-7089-D407-4911D6835777}"/>
              </a:ext>
            </a:extLst>
          </p:cNvPr>
          <p:cNvSpPr txBox="1"/>
          <p:nvPr/>
        </p:nvSpPr>
        <p:spPr>
          <a:xfrm>
            <a:off x="176807" y="4111029"/>
            <a:ext cx="16364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Relaciona-se com a visibilidade e com o tornar compreensível a estratégia de avaliação</a:t>
            </a:r>
          </a:p>
        </p:txBody>
      </p:sp>
      <p:sp>
        <p:nvSpPr>
          <p:cNvPr id="31" name="Parênteses 30">
            <a:extLst>
              <a:ext uri="{FF2B5EF4-FFF2-40B4-BE49-F238E27FC236}">
                <a16:creationId xmlns:a16="http://schemas.microsoft.com/office/drawing/2014/main" id="{9F8D9966-EF5C-FB66-0259-8B27EDFD05C8}"/>
              </a:ext>
            </a:extLst>
          </p:cNvPr>
          <p:cNvSpPr/>
          <p:nvPr/>
        </p:nvSpPr>
        <p:spPr>
          <a:xfrm>
            <a:off x="201957" y="3962400"/>
            <a:ext cx="1600514" cy="1142904"/>
          </a:xfrm>
          <a:prstGeom prst="bracketPair">
            <a:avLst/>
          </a:prstGeom>
          <a:ln w="28575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Parênteses 32">
            <a:extLst>
              <a:ext uri="{FF2B5EF4-FFF2-40B4-BE49-F238E27FC236}">
                <a16:creationId xmlns:a16="http://schemas.microsoft.com/office/drawing/2014/main" id="{71C5742B-A2F7-E942-541C-926162CE5520}"/>
              </a:ext>
            </a:extLst>
          </p:cNvPr>
          <p:cNvSpPr/>
          <p:nvPr/>
        </p:nvSpPr>
        <p:spPr>
          <a:xfrm>
            <a:off x="10328323" y="4066352"/>
            <a:ext cx="1655859" cy="1408499"/>
          </a:xfrm>
          <a:prstGeom prst="bracketPair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0F45CFE6-9946-FC9E-6724-EF606D9EC222}"/>
              </a:ext>
            </a:extLst>
          </p:cNvPr>
          <p:cNvSpPr/>
          <p:nvPr/>
        </p:nvSpPr>
        <p:spPr>
          <a:xfrm>
            <a:off x="136453" y="3403546"/>
            <a:ext cx="11919096" cy="2114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7" name="Retângulo 10">
            <a:extLst>
              <a:ext uri="{FF2B5EF4-FFF2-40B4-BE49-F238E27FC236}">
                <a16:creationId xmlns:a16="http://schemas.microsoft.com/office/drawing/2014/main" id="{68AA1DA2-2C97-4A39-824D-8AE1DB53C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5881" y="438935"/>
            <a:ext cx="199926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References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5E437BE0-E469-46B0-80FB-5F1BE25088D2}"/>
              </a:ext>
            </a:extLst>
          </p:cNvPr>
          <p:cNvSpPr txBox="1"/>
          <p:nvPr/>
        </p:nvSpPr>
        <p:spPr>
          <a:xfrm>
            <a:off x="447869" y="1642188"/>
            <a:ext cx="1212046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Amante, L., Oliveira, I. &amp; Gomes, M. J. (2019). </a:t>
            </a:r>
            <a:r>
              <a:rPr lang="en-US" sz="1200" dirty="0"/>
              <a:t>E-Assessment in Portuguese Higher Education: Framework and Perceptions of Teachers and Students. In Ana Azevedo &amp; José Azevedo (Eds.). </a:t>
            </a:r>
            <a:r>
              <a:rPr lang="en-US" sz="1200" i="1" dirty="0"/>
              <a:t>Handbook of Research on E-Assessment in Higher Education</a:t>
            </a:r>
            <a:r>
              <a:rPr lang="en-US" sz="1200" dirty="0"/>
              <a:t> (pp. 312-333)</a:t>
            </a:r>
            <a:r>
              <a:rPr lang="en-US" sz="1200" u="sng" dirty="0"/>
              <a:t>.</a:t>
            </a:r>
            <a:r>
              <a:rPr lang="en-US" sz="1200" dirty="0"/>
              <a:t> </a:t>
            </a:r>
            <a:r>
              <a:rPr lang="es-ES" sz="1200" dirty="0"/>
              <a:t>IGI Global. </a:t>
            </a:r>
            <a:r>
              <a:rPr lang="es-ES" sz="1200" u="sng" dirty="0">
                <a:hlinkClick r:id="rId6"/>
              </a:rPr>
              <a:t>https://www.researchgate.net/publication/331197038_E-Assessment_in_Portuguese_Higher_Education_Framework_and_Perceptions_of_Teachers_and_Students</a:t>
            </a:r>
            <a:endParaRPr lang="pt-PT" sz="1200" dirty="0"/>
          </a:p>
          <a:p>
            <a:endParaRPr lang="en-US" sz="1200" dirty="0"/>
          </a:p>
          <a:p>
            <a:r>
              <a:rPr lang="en-US" sz="1200" dirty="0" err="1"/>
              <a:t>Astin</a:t>
            </a:r>
            <a:r>
              <a:rPr lang="en-US" sz="1200" dirty="0"/>
              <a:t>, A. W., &amp; </a:t>
            </a:r>
            <a:r>
              <a:rPr lang="en-US" sz="1200" dirty="0" err="1"/>
              <a:t>Lising</a:t>
            </a:r>
            <a:r>
              <a:rPr lang="en-US" sz="1200" dirty="0"/>
              <a:t>, A. (2012). Assessment for excellence: The philosophy and practice of assessment and evaluation in higher education. Lanham, Maryland: Rowman &amp; Littlefield Publishers. Retrieved from </a:t>
            </a:r>
            <a:r>
              <a:rPr lang="en-US" sz="1200" dirty="0">
                <a:hlinkClick r:id="rId7"/>
              </a:rPr>
              <a:t>https://goo.gl/Wl4UTk</a:t>
            </a:r>
            <a:endParaRPr lang="en-US" sz="1200" dirty="0"/>
          </a:p>
          <a:p>
            <a:endParaRPr lang="en-US" sz="1200" dirty="0"/>
          </a:p>
          <a:p>
            <a:r>
              <a:rPr lang="pt-PT" sz="1200" dirty="0" err="1"/>
              <a:t>Birenbaum</a:t>
            </a:r>
            <a:r>
              <a:rPr lang="pt-PT" sz="1200" dirty="0"/>
              <a:t>, M. (2014). </a:t>
            </a:r>
            <a:r>
              <a:rPr lang="pt-PT" sz="1200" dirty="0" err="1"/>
              <a:t>Conceptualizing</a:t>
            </a:r>
            <a:r>
              <a:rPr lang="pt-PT" sz="1200" dirty="0"/>
              <a:t> </a:t>
            </a:r>
            <a:r>
              <a:rPr lang="pt-PT" sz="1200" dirty="0" err="1"/>
              <a:t>assessment</a:t>
            </a:r>
            <a:r>
              <a:rPr lang="pt-PT" sz="1200" dirty="0"/>
              <a:t> </a:t>
            </a:r>
            <a:r>
              <a:rPr lang="pt-PT" sz="1200" dirty="0" err="1"/>
              <a:t>culture</a:t>
            </a:r>
            <a:r>
              <a:rPr lang="pt-PT" sz="1200" dirty="0"/>
              <a:t> in </a:t>
            </a:r>
            <a:r>
              <a:rPr lang="pt-PT" sz="1200" dirty="0" err="1"/>
              <a:t>school</a:t>
            </a:r>
            <a:r>
              <a:rPr lang="pt-PT" sz="1200" dirty="0"/>
              <a:t>. In C. </a:t>
            </a:r>
            <a:r>
              <a:rPr lang="pt-PT" sz="1200" dirty="0" err="1"/>
              <a:t>Wyatt</a:t>
            </a:r>
            <a:r>
              <a:rPr lang="pt-PT" sz="1200" dirty="0"/>
              <a:t>-Smith, V. </a:t>
            </a:r>
            <a:r>
              <a:rPr lang="pt-PT" sz="1200" dirty="0" err="1"/>
              <a:t>Klenowski</a:t>
            </a:r>
            <a:r>
              <a:rPr lang="pt-PT" sz="1200" dirty="0"/>
              <a:t> &amp; P. Colbert (Eds.). </a:t>
            </a:r>
            <a:r>
              <a:rPr lang="pt-PT" sz="1200" dirty="0" err="1"/>
              <a:t>Designing</a:t>
            </a:r>
            <a:r>
              <a:rPr lang="pt-PT" sz="1200" dirty="0"/>
              <a:t> </a:t>
            </a:r>
            <a:r>
              <a:rPr lang="pt-PT" sz="1200" dirty="0" err="1"/>
              <a:t>assessment</a:t>
            </a:r>
            <a:r>
              <a:rPr lang="pt-PT" sz="1200" dirty="0"/>
              <a:t> for </a:t>
            </a:r>
            <a:r>
              <a:rPr lang="pt-PT" sz="1200" dirty="0" err="1"/>
              <a:t>quality</a:t>
            </a:r>
            <a:r>
              <a:rPr lang="pt-PT" sz="1200" dirty="0"/>
              <a:t> </a:t>
            </a:r>
            <a:r>
              <a:rPr lang="pt-PT" sz="1200" dirty="0" err="1"/>
              <a:t>learning</a:t>
            </a:r>
            <a:r>
              <a:rPr lang="pt-PT" sz="1200" dirty="0"/>
              <a:t>. </a:t>
            </a:r>
            <a:r>
              <a:rPr lang="pt-PT" sz="1200" dirty="0" err="1"/>
              <a:t>The</a:t>
            </a:r>
            <a:r>
              <a:rPr lang="pt-PT" sz="1200" dirty="0"/>
              <a:t> </a:t>
            </a:r>
            <a:r>
              <a:rPr lang="pt-PT" sz="1200" dirty="0" err="1"/>
              <a:t>enabling</a:t>
            </a:r>
            <a:r>
              <a:rPr lang="pt-PT" sz="1200" dirty="0"/>
              <a:t> </a:t>
            </a:r>
            <a:r>
              <a:rPr lang="pt-PT" sz="1200" dirty="0" err="1"/>
              <a:t>power</a:t>
            </a:r>
            <a:r>
              <a:rPr lang="pt-PT" sz="1200" dirty="0"/>
              <a:t> </a:t>
            </a:r>
            <a:r>
              <a:rPr lang="pt-PT" sz="1200" dirty="0" err="1"/>
              <a:t>of</a:t>
            </a:r>
            <a:r>
              <a:rPr lang="pt-PT" sz="1200" dirty="0"/>
              <a:t> </a:t>
            </a:r>
            <a:r>
              <a:rPr lang="pt-PT" sz="1200" dirty="0" err="1"/>
              <a:t>assessment</a:t>
            </a:r>
            <a:r>
              <a:rPr lang="pt-PT" sz="1200" dirty="0"/>
              <a:t> Vol. 1 (pp. 285–302). Dordrecht: Springer.</a:t>
            </a:r>
          </a:p>
          <a:p>
            <a:endParaRPr lang="pt-PT" sz="1200" dirty="0"/>
          </a:p>
          <a:p>
            <a:r>
              <a:rPr lang="en-US" sz="1200" dirty="0" err="1"/>
              <a:t>Brinke</a:t>
            </a:r>
            <a:r>
              <a:rPr lang="en-US" sz="1200" dirty="0"/>
              <a:t>, D. (2008) </a:t>
            </a:r>
            <a:r>
              <a:rPr lang="en-US" sz="1200" i="1" dirty="0"/>
              <a:t>Assessment of prior learning</a:t>
            </a:r>
            <a:r>
              <a:rPr lang="en-US" sz="1200" dirty="0"/>
              <a:t>. Maastricht, the Netherlands: </a:t>
            </a:r>
            <a:r>
              <a:rPr lang="en-US" sz="1200" dirty="0" err="1"/>
              <a:t>Datawyse</a:t>
            </a:r>
            <a:r>
              <a:rPr lang="en-US" sz="1200" dirty="0"/>
              <a:t>.</a:t>
            </a:r>
            <a:endParaRPr lang="pt-PT" sz="1200" dirty="0"/>
          </a:p>
          <a:p>
            <a:endParaRPr lang="pt-PT" sz="1200" dirty="0"/>
          </a:p>
          <a:p>
            <a:r>
              <a:rPr lang="en-US" sz="1200" dirty="0"/>
              <a:t>Carver, R. P. (1974). Two dimensions of tests: Psychometric and </a:t>
            </a:r>
            <a:r>
              <a:rPr lang="en-US" sz="1200" dirty="0" err="1"/>
              <a:t>edumetric</a:t>
            </a:r>
            <a:r>
              <a:rPr lang="en-US" sz="1200" dirty="0"/>
              <a:t>. American Psychologist, 29(7), 512–518</a:t>
            </a:r>
          </a:p>
          <a:p>
            <a:endParaRPr lang="en-US" sz="1200" dirty="0"/>
          </a:p>
          <a:p>
            <a:r>
              <a:rPr lang="en-US" sz="1200" dirty="0" err="1"/>
              <a:t>Dierick</a:t>
            </a:r>
            <a:r>
              <a:rPr lang="en-US" sz="1200" dirty="0"/>
              <a:t>, S., &amp; </a:t>
            </a:r>
            <a:r>
              <a:rPr lang="en-US" sz="1200" dirty="0" err="1"/>
              <a:t>Dochy</a:t>
            </a:r>
            <a:r>
              <a:rPr lang="en-US" sz="1200" dirty="0"/>
              <a:t>, F. J. R. C. (2001). New lines in </a:t>
            </a:r>
            <a:r>
              <a:rPr lang="en-US" sz="1200" dirty="0" err="1"/>
              <a:t>edumetrics</a:t>
            </a:r>
            <a:r>
              <a:rPr lang="en-US" sz="1200" dirty="0"/>
              <a:t>: new forms of assessment lead to new assessment criteria. Studies in Educational Evaluation, 27, 307–329. </a:t>
            </a:r>
          </a:p>
          <a:p>
            <a:endParaRPr lang="en-US" sz="1200" dirty="0"/>
          </a:p>
          <a:p>
            <a:pPr fontAlgn="base"/>
            <a:r>
              <a:rPr lang="pt-PT" sz="1200" dirty="0"/>
              <a:t>Pereira, A., Oliveira, I., Tinoca, L., Pinto, M.C. &amp; Amante, L. (2015). </a:t>
            </a:r>
            <a:r>
              <a:rPr lang="pt-PT" sz="1200" i="1" dirty="0"/>
              <a:t>Desafios da avaliação digital no Ensino Superior</a:t>
            </a:r>
            <a:r>
              <a:rPr lang="pt-PT" sz="1200" dirty="0"/>
              <a:t>. Lisboa, Portugal: Universidade Aberta. Disponível em </a:t>
            </a:r>
            <a:r>
              <a:rPr lang="pt-PT" sz="1200" u="sng" dirty="0">
                <a:hlinkClick r:id="rId8"/>
              </a:rPr>
              <a:t>https://repositorioaberto.uab.pt/handle/10400.2/5774</a:t>
            </a:r>
            <a:endParaRPr lang="pt-PT" sz="1200" u="sng" dirty="0"/>
          </a:p>
          <a:p>
            <a:pPr fontAlgn="base"/>
            <a:endParaRPr lang="pt-PT" sz="1200" u="sng" dirty="0"/>
          </a:p>
          <a:p>
            <a:pPr fontAlgn="base"/>
            <a:r>
              <a:rPr lang="pt-PT" sz="1200" dirty="0"/>
              <a:t>Pinto, J. (2016). A avaliação em educação: Da linearidade dos usos à complexidade das </a:t>
            </a:r>
            <a:r>
              <a:rPr lang="pt-PT" sz="1200"/>
              <a:t>práticas</a:t>
            </a:r>
            <a:r>
              <a:rPr lang="pt-PT" sz="1200" i="1"/>
              <a:t>“. </a:t>
            </a:r>
            <a:r>
              <a:rPr lang="pt-PT" sz="1200" dirty="0"/>
              <a:t>In </a:t>
            </a:r>
            <a:r>
              <a:rPr lang="pt-PT" sz="1200" dirty="0" err="1"/>
              <a:t>L.Amante</a:t>
            </a:r>
            <a:r>
              <a:rPr lang="pt-PT" sz="1200" dirty="0"/>
              <a:t> &amp; </a:t>
            </a:r>
            <a:r>
              <a:rPr lang="pt-PT" sz="1200" dirty="0" err="1"/>
              <a:t>I.Oliveira</a:t>
            </a:r>
            <a:r>
              <a:rPr lang="pt-PT" sz="1200" dirty="0"/>
              <a:t> (</a:t>
            </a:r>
            <a:r>
              <a:rPr lang="pt-PT" sz="1200" dirty="0" err="1"/>
              <a:t>coords</a:t>
            </a:r>
            <a:r>
              <a:rPr lang="pt-PT" sz="1200" dirty="0"/>
              <a:t>) </a:t>
            </a:r>
            <a:r>
              <a:rPr lang="pt-PT" sz="1200" i="1" dirty="0"/>
              <a:t>Avaliação das     Aprendizagens: Perspetivas , contextos e práticas.</a:t>
            </a:r>
            <a:r>
              <a:rPr lang="pt-PT" sz="1200" dirty="0"/>
              <a:t> Lisboa: </a:t>
            </a:r>
            <a:r>
              <a:rPr lang="pt-PT" sz="1200" dirty="0" err="1"/>
              <a:t>Le@D</a:t>
            </a:r>
            <a:r>
              <a:rPr lang="pt-PT" sz="1200" dirty="0"/>
              <a:t>, Universidade Aberta (3-40).</a:t>
            </a:r>
            <a:r>
              <a:rPr lang="pt-PT" sz="1200" b="1" dirty="0"/>
              <a:t> Disponível em: </a:t>
            </a:r>
            <a:r>
              <a:rPr lang="pt-PT" sz="1200" u="sng" dirty="0">
                <a:hlinkClick r:id="rId9"/>
              </a:rPr>
              <a:t>https://goo.gl/IWwZc8</a:t>
            </a:r>
            <a:r>
              <a:rPr lang="pt-PT" sz="1200" u="sng" dirty="0"/>
              <a:t> </a:t>
            </a:r>
            <a:endParaRPr lang="pt-PT" sz="1200" dirty="0"/>
          </a:p>
          <a:p>
            <a:r>
              <a:rPr lang="pt-PT" sz="1200" dirty="0"/>
              <a:t> </a:t>
            </a:r>
          </a:p>
          <a:p>
            <a:endParaRPr lang="en-US" sz="1200" dirty="0"/>
          </a:p>
          <a:p>
            <a:endParaRPr lang="en-US" sz="1200" dirty="0"/>
          </a:p>
          <a:p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2644693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" name="Retângulo 10">
            <a:extLst>
              <a:ext uri="{FF2B5EF4-FFF2-40B4-BE49-F238E27FC236}">
                <a16:creationId xmlns:a16="http://schemas.microsoft.com/office/drawing/2014/main" id="{68AA1DA2-2C97-4A39-824D-8AE1DB53C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1059" y="1940701"/>
            <a:ext cx="4514377" cy="1234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Thank you! </a:t>
            </a:r>
            <a:r>
              <a:rPr lang="pt-BR" altLang="pt-BR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  <a:sym typeface="Wingdings" panose="05000000000000000000" pitchFamily="2" charset="2"/>
              </a:rPr>
              <a:t></a:t>
            </a:r>
            <a:endParaRPr lang="pt-BR" altLang="pt-B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1DEE250-1A69-4C41-8524-539995A04935}"/>
              </a:ext>
            </a:extLst>
          </p:cNvPr>
          <p:cNvSpPr txBox="1"/>
          <p:nvPr/>
        </p:nvSpPr>
        <p:spPr>
          <a:xfrm>
            <a:off x="6434254" y="3691054"/>
            <a:ext cx="4215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/>
              <a:t>lucia.amante@uab.pt</a:t>
            </a:r>
          </a:p>
        </p:txBody>
      </p:sp>
    </p:spTree>
    <p:extLst>
      <p:ext uri="{BB962C8B-B14F-4D97-AF65-F5344CB8AC3E}">
        <p14:creationId xmlns:p14="http://schemas.microsoft.com/office/powerpoint/2010/main" val="70402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0">
            <a:extLst>
              <a:ext uri="{FF2B5EF4-FFF2-40B4-BE49-F238E27FC236}">
                <a16:creationId xmlns:a16="http://schemas.microsoft.com/office/drawing/2014/main" id="{E2632424-E36F-6315-8846-E94295B5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736" y="438935"/>
            <a:ext cx="5785558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Topics of this presentation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" name="Retângulo 33">
            <a:extLst>
              <a:ext uri="{FF2B5EF4-FFF2-40B4-BE49-F238E27FC236}">
                <a16:creationId xmlns:a16="http://schemas.microsoft.com/office/drawing/2014/main" id="{14ACE129-D3C1-C487-1066-904724B4FDA5}"/>
              </a:ext>
            </a:extLst>
          </p:cNvPr>
          <p:cNvSpPr/>
          <p:nvPr/>
        </p:nvSpPr>
        <p:spPr>
          <a:xfrm>
            <a:off x="1314509" y="3381685"/>
            <a:ext cx="4309600" cy="198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F442888-F30B-42EC-AD2D-5B8293743844}"/>
              </a:ext>
            </a:extLst>
          </p:cNvPr>
          <p:cNvSpPr txBox="1"/>
          <p:nvPr/>
        </p:nvSpPr>
        <p:spPr>
          <a:xfrm>
            <a:off x="1861712" y="1752517"/>
            <a:ext cx="888144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Contrasting the Culture of Testing with the Culture of Assessment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Characterising</a:t>
            </a:r>
            <a:r>
              <a:rPr lang="en-US" sz="2400" dirty="0"/>
              <a:t> the assessment culture and its basic principles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Presenting the main dimensions and parameters of the </a:t>
            </a:r>
            <a:r>
              <a:rPr lang="en-US" sz="2400" dirty="0" err="1"/>
              <a:t>PrACT</a:t>
            </a:r>
            <a:r>
              <a:rPr lang="en-US" sz="2400" dirty="0"/>
              <a:t> framework for  quality of pedagogical assessment design</a:t>
            </a:r>
          </a:p>
          <a:p>
            <a:endParaRPr lang="pt-PT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400" dirty="0"/>
              <a:t>Final </a:t>
            </a:r>
            <a:r>
              <a:rPr lang="pt-PT" sz="2400" dirty="0" err="1"/>
              <a:t>remarks</a:t>
            </a:r>
            <a:endParaRPr lang="pt-P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2663331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0">
            <a:extLst>
              <a:ext uri="{FF2B5EF4-FFF2-40B4-BE49-F238E27FC236}">
                <a16:creationId xmlns:a16="http://schemas.microsoft.com/office/drawing/2014/main" id="{E2632424-E36F-6315-8846-E94295B5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1785" y="608619"/>
            <a:ext cx="23118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Test culture </a:t>
            </a:r>
            <a:endParaRPr lang="pt-BR" altLang="pt-BR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F442888-F30B-42EC-AD2D-5B8293743844}"/>
              </a:ext>
            </a:extLst>
          </p:cNvPr>
          <p:cNvSpPr txBox="1"/>
          <p:nvPr/>
        </p:nvSpPr>
        <p:spPr>
          <a:xfrm>
            <a:off x="6947210" y="1640811"/>
            <a:ext cx="503365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literature on student assessment has shown over the years a variety of diverse </a:t>
            </a:r>
            <a:r>
              <a:rPr lang="en-US" sz="2000" dirty="0" err="1"/>
              <a:t>conceptualisations</a:t>
            </a:r>
            <a:r>
              <a:rPr lang="en-US" sz="2000" dirty="0"/>
              <a:t> and applications, but generally with the same meeting point: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assessment as the measurement of learning objectives and comparison of learning outcomes, usually associated with knowledge acquisition, based on </a:t>
            </a:r>
            <a:r>
              <a:rPr lang="en-US" sz="20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standardised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tests or focused on grades, grade-oriented. </a:t>
            </a:r>
          </a:p>
          <a:p>
            <a:r>
              <a:rPr lang="en-US" dirty="0"/>
              <a:t>The psychometric assessment focuses on the extent of differences among students.</a:t>
            </a:r>
            <a:endParaRPr lang="pt-PT" dirty="0"/>
          </a:p>
          <a:p>
            <a:r>
              <a:rPr lang="en-US" sz="2000" dirty="0"/>
              <a:t> </a:t>
            </a:r>
            <a:r>
              <a:rPr lang="en-US" sz="1600" dirty="0"/>
              <a:t>(</a:t>
            </a:r>
            <a:r>
              <a:rPr lang="pt-BR" altLang="pt-B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Dierick &amp; Dochy, 2001; </a:t>
            </a:r>
            <a:r>
              <a:rPr lang="en-US" sz="1600" dirty="0" err="1"/>
              <a:t>Asting</a:t>
            </a:r>
            <a:r>
              <a:rPr lang="en-US" sz="1600" dirty="0"/>
              <a:t> &amp; </a:t>
            </a:r>
            <a:r>
              <a:rPr lang="en-US" sz="1600" dirty="0" err="1"/>
              <a:t>Lising</a:t>
            </a:r>
            <a:r>
              <a:rPr lang="en-US" sz="1600" dirty="0"/>
              <a:t>, 2012).</a:t>
            </a:r>
            <a:endParaRPr lang="pt-PT" sz="1600" dirty="0"/>
          </a:p>
        </p:txBody>
      </p:sp>
      <p:pic>
        <p:nvPicPr>
          <p:cNvPr id="11" name="Picture 2" descr="https://img.freepik.com/free-photo/person-with-eating-disorder-having-weight-problems_23-2149243032.jpg">
            <a:extLst>
              <a:ext uri="{FF2B5EF4-FFF2-40B4-BE49-F238E27FC236}">
                <a16:creationId xmlns:a16="http://schemas.microsoft.com/office/drawing/2014/main" id="{47C9D226-A95F-44F6-8753-E11AE86DB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" y="1378060"/>
            <a:ext cx="6515908" cy="435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80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0">
            <a:extLst>
              <a:ext uri="{FF2B5EF4-FFF2-40B4-BE49-F238E27FC236}">
                <a16:creationId xmlns:a16="http://schemas.microsoft.com/office/drawing/2014/main" id="{E2632424-E36F-6315-8846-E94295B5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4670" y="763319"/>
            <a:ext cx="35509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Assessment culture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F442888-F30B-42EC-AD2D-5B8293743844}"/>
              </a:ext>
            </a:extLst>
          </p:cNvPr>
          <p:cNvSpPr txBox="1"/>
          <p:nvPr/>
        </p:nvSpPr>
        <p:spPr>
          <a:xfrm>
            <a:off x="6465332" y="1722921"/>
            <a:ext cx="49696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Assessment moves away from the concern with measuring learning.  It is seen as an integral part of the learning process and, like the learning process, it is a process of social interaction in which all participants should participate (</a:t>
            </a:r>
            <a:r>
              <a:rPr lang="en-US" sz="2000" dirty="0" err="1"/>
              <a:t>Birenbaum</a:t>
            </a:r>
            <a:r>
              <a:rPr lang="en-US" sz="2000" dirty="0"/>
              <a:t>, 2014; Pinto, 2016).</a:t>
            </a:r>
            <a:endParaRPr lang="pt-PT" sz="2000" dirty="0"/>
          </a:p>
        </p:txBody>
      </p:sp>
      <p:pic>
        <p:nvPicPr>
          <p:cNvPr id="2052" name="Picture 4" descr="https://img.freepik.com/free-photo/group-women-hands-holding-chat-bubbles_23-2148462980.jpg">
            <a:extLst>
              <a:ext uri="{FF2B5EF4-FFF2-40B4-BE49-F238E27FC236}">
                <a16:creationId xmlns:a16="http://schemas.microsoft.com/office/drawing/2014/main" id="{7A3EF829-B369-4C74-9A8B-AAC51BAC5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303286"/>
            <a:ext cx="596265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834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riângulo isósceles 24">
            <a:extLst>
              <a:ext uri="{FF2B5EF4-FFF2-40B4-BE49-F238E27FC236}">
                <a16:creationId xmlns:a16="http://schemas.microsoft.com/office/drawing/2014/main" id="{45824D1D-6B18-424F-935E-24FA7BA12213}"/>
              </a:ext>
            </a:extLst>
          </p:cNvPr>
          <p:cNvSpPr/>
          <p:nvPr/>
        </p:nvSpPr>
        <p:spPr>
          <a:xfrm rot="10800000">
            <a:off x="7935120" y="4018947"/>
            <a:ext cx="1994760" cy="109716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Triângulo isósceles 3">
            <a:extLst>
              <a:ext uri="{FF2B5EF4-FFF2-40B4-BE49-F238E27FC236}">
                <a16:creationId xmlns:a16="http://schemas.microsoft.com/office/drawing/2014/main" id="{F8700752-E4A5-4287-AF69-870242782035}"/>
              </a:ext>
            </a:extLst>
          </p:cNvPr>
          <p:cNvSpPr/>
          <p:nvPr/>
        </p:nvSpPr>
        <p:spPr>
          <a:xfrm rot="10800000">
            <a:off x="1752152" y="3915785"/>
            <a:ext cx="2154471" cy="120032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4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80" name="Picture 8" descr="https://img.freepik.com/free-photo/close-up-soil-sprout_23-2148905253.jpg">
            <a:extLst>
              <a:ext uri="{FF2B5EF4-FFF2-40B4-BE49-F238E27FC236}">
                <a16:creationId xmlns:a16="http://schemas.microsoft.com/office/drawing/2014/main" id="{4D6BEDE3-1FF4-4C76-BBAD-09728CD71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3" y="1102068"/>
            <a:ext cx="5326935" cy="354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0">
            <a:extLst>
              <a:ext uri="{FF2B5EF4-FFF2-40B4-BE49-F238E27FC236}">
                <a16:creationId xmlns:a16="http://schemas.microsoft.com/office/drawing/2014/main" id="{4139B871-572B-4866-B2FD-4D43329F8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898" y="336221"/>
            <a:ext cx="363112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Assessment Culture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46B198B-04D1-4A13-A16C-1C0550DCBC04}"/>
              </a:ext>
            </a:extLst>
          </p:cNvPr>
          <p:cNvSpPr txBox="1"/>
          <p:nvPr/>
        </p:nvSpPr>
        <p:spPr>
          <a:xfrm>
            <a:off x="1239128" y="5011252"/>
            <a:ext cx="355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Psychometric</a:t>
            </a:r>
            <a:r>
              <a:rPr lang="pt-PT" sz="2400" dirty="0"/>
              <a:t> </a:t>
            </a:r>
            <a:r>
              <a:rPr lang="pt-PT" sz="2400" dirty="0" err="1"/>
              <a:t>perspective</a:t>
            </a:r>
            <a:endParaRPr lang="pt-PT" sz="2400" dirty="0"/>
          </a:p>
          <a:p>
            <a:endParaRPr lang="pt-PT" sz="2400" dirty="0"/>
          </a:p>
          <a:p>
            <a:r>
              <a:rPr lang="pt-PT" sz="2400" dirty="0"/>
              <a:t>   </a:t>
            </a:r>
            <a:r>
              <a:rPr lang="pt-PT" sz="2400" dirty="0" err="1"/>
              <a:t>Assessment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learning</a:t>
            </a:r>
            <a:endParaRPr lang="pt-PT" sz="24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9313D8BF-3AB5-466D-AE7A-68D533D61094}"/>
              </a:ext>
            </a:extLst>
          </p:cNvPr>
          <p:cNvSpPr txBox="1"/>
          <p:nvPr/>
        </p:nvSpPr>
        <p:spPr>
          <a:xfrm>
            <a:off x="7393914" y="4987636"/>
            <a:ext cx="355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Edumetric</a:t>
            </a:r>
            <a:r>
              <a:rPr lang="pt-PT" sz="2400" dirty="0"/>
              <a:t> </a:t>
            </a:r>
            <a:r>
              <a:rPr lang="pt-PT" sz="2400" dirty="0" err="1"/>
              <a:t>perspective</a:t>
            </a:r>
            <a:endParaRPr lang="pt-PT" sz="2400" dirty="0"/>
          </a:p>
          <a:p>
            <a:endParaRPr lang="pt-PT" sz="2400" dirty="0"/>
          </a:p>
          <a:p>
            <a:r>
              <a:rPr lang="pt-PT" sz="2400" dirty="0" err="1"/>
              <a:t>Assessment</a:t>
            </a:r>
            <a:r>
              <a:rPr lang="pt-PT" sz="2400" dirty="0"/>
              <a:t> for </a:t>
            </a:r>
            <a:r>
              <a:rPr lang="pt-PT" sz="2400" dirty="0" err="1"/>
              <a:t>learning</a:t>
            </a:r>
            <a:endParaRPr lang="pt-PT" sz="2400" dirty="0"/>
          </a:p>
        </p:txBody>
      </p:sp>
      <p:sp>
        <p:nvSpPr>
          <p:cNvPr id="16" name="Retângulo 10">
            <a:extLst>
              <a:ext uri="{FF2B5EF4-FFF2-40B4-BE49-F238E27FC236}">
                <a16:creationId xmlns:a16="http://schemas.microsoft.com/office/drawing/2014/main" id="{3B13E663-B9D3-424C-B88F-6DC59B682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152" y="301380"/>
            <a:ext cx="22878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Test Culture</a:t>
            </a:r>
          </a:p>
        </p:txBody>
      </p:sp>
      <p:pic>
        <p:nvPicPr>
          <p:cNvPr id="26" name="Picture 6" descr="https://img.freepik.com/free-photo/view-tape-measurement-with-centimeters-as-units-length_23-2150316703.jpg">
            <a:extLst>
              <a:ext uri="{FF2B5EF4-FFF2-40B4-BE49-F238E27FC236}">
                <a16:creationId xmlns:a16="http://schemas.microsoft.com/office/drawing/2014/main" id="{EA5FB322-6C40-455D-8385-F9F3364F2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0" y="1102068"/>
            <a:ext cx="4976748" cy="355368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xtLst/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FBDB649-DCFA-430B-9CBE-A35D08B0D57F}"/>
              </a:ext>
            </a:extLst>
          </p:cNvPr>
          <p:cNvSpPr txBox="1"/>
          <p:nvPr/>
        </p:nvSpPr>
        <p:spPr>
          <a:xfrm>
            <a:off x="5073806" y="5765205"/>
            <a:ext cx="1569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(</a:t>
            </a:r>
            <a:r>
              <a:rPr lang="pt-PT" dirty="0" err="1"/>
              <a:t>Carver</a:t>
            </a:r>
            <a:r>
              <a:rPr lang="pt-PT" dirty="0"/>
              <a:t>, 1974)</a:t>
            </a:r>
          </a:p>
        </p:txBody>
      </p:sp>
    </p:spTree>
    <p:extLst>
      <p:ext uri="{BB962C8B-B14F-4D97-AF65-F5344CB8AC3E}">
        <p14:creationId xmlns:p14="http://schemas.microsoft.com/office/powerpoint/2010/main" val="431298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0">
            <a:extLst>
              <a:ext uri="{FF2B5EF4-FFF2-40B4-BE49-F238E27FC236}">
                <a16:creationId xmlns:a16="http://schemas.microsoft.com/office/drawing/2014/main" id="{E2632424-E36F-6315-8846-E94295B5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572" y="448003"/>
            <a:ext cx="8310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From the Test culture to the Assessment culture</a:t>
            </a:r>
            <a:endParaRPr lang="pt-BR" alt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4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Imagem 15">
            <a:extLst>
              <a:ext uri="{FF2B5EF4-FFF2-40B4-BE49-F238E27FC236}">
                <a16:creationId xmlns:a16="http://schemas.microsoft.com/office/drawing/2014/main" id="{D39A527F-E8B5-48CB-A1A3-524AFF6F3852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592" y="1455002"/>
            <a:ext cx="9489232" cy="4283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9204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0">
            <a:extLst>
              <a:ext uri="{FF2B5EF4-FFF2-40B4-BE49-F238E27FC236}">
                <a16:creationId xmlns:a16="http://schemas.microsoft.com/office/drawing/2014/main" id="{E2632424-E36F-6315-8846-E94295B5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4700" y="289079"/>
            <a:ext cx="62648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altLang="pt-B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PrACT</a:t>
            </a:r>
            <a:r>
              <a:rPr lang="en-US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Framework: Starting Point</a:t>
            </a:r>
            <a:endParaRPr lang="pt-BR" alt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4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upo 3">
            <a:extLst>
              <a:ext uri="{FF2B5EF4-FFF2-40B4-BE49-F238E27FC236}">
                <a16:creationId xmlns:a16="http://schemas.microsoft.com/office/drawing/2014/main" id="{331C1B99-78D6-4783-9450-89C1F6272BC7}"/>
              </a:ext>
            </a:extLst>
          </p:cNvPr>
          <p:cNvGrpSpPr>
            <a:grpSpLocks/>
          </p:cNvGrpSpPr>
          <p:nvPr/>
        </p:nvGrpSpPr>
        <p:grpSpPr bwMode="auto">
          <a:xfrm>
            <a:off x="1870075" y="1650495"/>
            <a:ext cx="3455987" cy="1320800"/>
            <a:chOff x="623961" y="1219199"/>
            <a:chExt cx="2349698" cy="1625600"/>
          </a:xfrm>
        </p:grpSpPr>
        <p:sp>
          <p:nvSpPr>
            <p:cNvPr id="11" name="Rectângulo arredondado 4">
              <a:extLst>
                <a:ext uri="{FF2B5EF4-FFF2-40B4-BE49-F238E27FC236}">
                  <a16:creationId xmlns:a16="http://schemas.microsoft.com/office/drawing/2014/main" id="{0FADCDEB-232C-453B-8F23-91793C21B542}"/>
                </a:ext>
              </a:extLst>
            </p:cNvPr>
            <p:cNvSpPr/>
            <p:nvPr/>
          </p:nvSpPr>
          <p:spPr>
            <a:xfrm>
              <a:off x="623961" y="1219199"/>
              <a:ext cx="2349698" cy="16256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ângulo 5">
              <a:extLst>
                <a:ext uri="{FF2B5EF4-FFF2-40B4-BE49-F238E27FC236}">
                  <a16:creationId xmlns:a16="http://schemas.microsoft.com/office/drawing/2014/main" id="{7E3DE790-4D23-47E1-A4AB-3A3FEE39ACD4}"/>
                </a:ext>
              </a:extLst>
            </p:cNvPr>
            <p:cNvSpPr/>
            <p:nvPr/>
          </p:nvSpPr>
          <p:spPr>
            <a:xfrm>
              <a:off x="703831" y="1299307"/>
              <a:ext cx="2189957" cy="1465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0490" tIns="110490" rIns="110490" bIns="110490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PT" sz="2900" dirty="0" err="1">
                  <a:solidFill>
                    <a:schemeClr val="tx1"/>
                  </a:solidFill>
                </a:rPr>
                <a:t>Content-based</a:t>
              </a:r>
              <a:r>
                <a:rPr lang="pt-PT" sz="2900" dirty="0">
                  <a:solidFill>
                    <a:schemeClr val="tx1"/>
                  </a:solidFill>
                </a:rPr>
                <a:t> curriculum</a:t>
              </a:r>
            </a:p>
          </p:txBody>
        </p:sp>
      </p:grpSp>
      <p:grpSp>
        <p:nvGrpSpPr>
          <p:cNvPr id="13" name="Grupo 6">
            <a:extLst>
              <a:ext uri="{FF2B5EF4-FFF2-40B4-BE49-F238E27FC236}">
                <a16:creationId xmlns:a16="http://schemas.microsoft.com/office/drawing/2014/main" id="{B70E2EA0-27DF-4D52-9299-85D257887136}"/>
              </a:ext>
            </a:extLst>
          </p:cNvPr>
          <p:cNvGrpSpPr/>
          <p:nvPr/>
        </p:nvGrpSpPr>
        <p:grpSpPr>
          <a:xfrm>
            <a:off x="6686837" y="1618808"/>
            <a:ext cx="3401681" cy="1352133"/>
            <a:chOff x="3101471" y="1331421"/>
            <a:chExt cx="2349698" cy="1229556"/>
          </a:xfrm>
          <a:solidFill>
            <a:schemeClr val="bg1">
              <a:lumMod val="95000"/>
            </a:schemeClr>
          </a:solidFill>
        </p:grpSpPr>
        <p:sp>
          <p:nvSpPr>
            <p:cNvPr id="14" name="Rectângulo arredondado 7">
              <a:extLst>
                <a:ext uri="{FF2B5EF4-FFF2-40B4-BE49-F238E27FC236}">
                  <a16:creationId xmlns:a16="http://schemas.microsoft.com/office/drawing/2014/main" id="{D9068781-4D1D-48B1-8D07-9E483F820963}"/>
                </a:ext>
              </a:extLst>
            </p:cNvPr>
            <p:cNvSpPr/>
            <p:nvPr/>
          </p:nvSpPr>
          <p:spPr>
            <a:xfrm>
              <a:off x="3101471" y="1331421"/>
              <a:ext cx="2349698" cy="122955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ctângulo 8">
              <a:extLst>
                <a:ext uri="{FF2B5EF4-FFF2-40B4-BE49-F238E27FC236}">
                  <a16:creationId xmlns:a16="http://schemas.microsoft.com/office/drawing/2014/main" id="{28CD8740-BFCD-4BA6-9BDF-5AC4E487C808}"/>
                </a:ext>
              </a:extLst>
            </p:cNvPr>
            <p:cNvSpPr/>
            <p:nvPr/>
          </p:nvSpPr>
          <p:spPr>
            <a:xfrm>
              <a:off x="3201694" y="1410776"/>
              <a:ext cx="2190988" cy="115020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0490" tIns="110490" rIns="110490" bIns="11049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PT" sz="2900" dirty="0" err="1">
                  <a:solidFill>
                    <a:schemeClr val="tx1"/>
                  </a:solidFill>
                </a:rPr>
                <a:t>Competency-based</a:t>
              </a:r>
              <a:r>
                <a:rPr lang="pt-PT" sz="2900" dirty="0">
                  <a:solidFill>
                    <a:schemeClr val="tx1"/>
                  </a:solidFill>
                </a:rPr>
                <a:t> curriculum</a:t>
              </a:r>
            </a:p>
          </p:txBody>
        </p:sp>
      </p:grpSp>
      <p:sp>
        <p:nvSpPr>
          <p:cNvPr id="24" name="Seta para a direita 9">
            <a:extLst>
              <a:ext uri="{FF2B5EF4-FFF2-40B4-BE49-F238E27FC236}">
                <a16:creationId xmlns:a16="http://schemas.microsoft.com/office/drawing/2014/main" id="{C0189555-0F90-432F-BE5B-D60477812A2F}"/>
              </a:ext>
            </a:extLst>
          </p:cNvPr>
          <p:cNvSpPr/>
          <p:nvPr/>
        </p:nvSpPr>
        <p:spPr>
          <a:xfrm>
            <a:off x="5540375" y="2066420"/>
            <a:ext cx="1079500" cy="792163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grpSp>
        <p:nvGrpSpPr>
          <p:cNvPr id="25" name="Grupo 10">
            <a:extLst>
              <a:ext uri="{FF2B5EF4-FFF2-40B4-BE49-F238E27FC236}">
                <a16:creationId xmlns:a16="http://schemas.microsoft.com/office/drawing/2014/main" id="{88D1859B-26D9-4FFD-9389-BB01BB2564F5}"/>
              </a:ext>
            </a:extLst>
          </p:cNvPr>
          <p:cNvGrpSpPr/>
          <p:nvPr/>
        </p:nvGrpSpPr>
        <p:grpSpPr>
          <a:xfrm>
            <a:off x="1986751" y="3449819"/>
            <a:ext cx="3456384" cy="757993"/>
            <a:chOff x="623961" y="1219199"/>
            <a:chExt cx="2349698" cy="1625600"/>
          </a:xfrm>
          <a:solidFill>
            <a:schemeClr val="bg1">
              <a:lumMod val="95000"/>
            </a:schemeClr>
          </a:solidFill>
        </p:grpSpPr>
        <p:sp>
          <p:nvSpPr>
            <p:cNvPr id="26" name="Rectângulo arredondado 11">
              <a:extLst>
                <a:ext uri="{FF2B5EF4-FFF2-40B4-BE49-F238E27FC236}">
                  <a16:creationId xmlns:a16="http://schemas.microsoft.com/office/drawing/2014/main" id="{AF57D310-E2BC-4B78-B336-366D501E71E2}"/>
                </a:ext>
              </a:extLst>
            </p:cNvPr>
            <p:cNvSpPr/>
            <p:nvPr/>
          </p:nvSpPr>
          <p:spPr>
            <a:xfrm>
              <a:off x="623961" y="1219199"/>
              <a:ext cx="2349698" cy="1625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ectângulo 12">
              <a:extLst>
                <a:ext uri="{FF2B5EF4-FFF2-40B4-BE49-F238E27FC236}">
                  <a16:creationId xmlns:a16="http://schemas.microsoft.com/office/drawing/2014/main" id="{6BA54E33-BB18-400A-9451-A65AFF993620}"/>
                </a:ext>
              </a:extLst>
            </p:cNvPr>
            <p:cNvSpPr/>
            <p:nvPr/>
          </p:nvSpPr>
          <p:spPr>
            <a:xfrm>
              <a:off x="703316" y="1298554"/>
              <a:ext cx="2190988" cy="14668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0490" tIns="110490" rIns="110490" bIns="110490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PT" sz="2900" dirty="0">
                  <a:solidFill>
                    <a:schemeClr val="tx1"/>
                  </a:solidFill>
                </a:rPr>
                <a:t>Aulas presenciais</a:t>
              </a:r>
            </a:p>
          </p:txBody>
        </p:sp>
      </p:grpSp>
      <p:grpSp>
        <p:nvGrpSpPr>
          <p:cNvPr id="28" name="Grupo 13">
            <a:extLst>
              <a:ext uri="{FF2B5EF4-FFF2-40B4-BE49-F238E27FC236}">
                <a16:creationId xmlns:a16="http://schemas.microsoft.com/office/drawing/2014/main" id="{14960B83-F2C4-462B-9050-ED0C04C27768}"/>
              </a:ext>
            </a:extLst>
          </p:cNvPr>
          <p:cNvGrpSpPr/>
          <p:nvPr/>
        </p:nvGrpSpPr>
        <p:grpSpPr>
          <a:xfrm>
            <a:off x="6653923" y="3208499"/>
            <a:ext cx="3434596" cy="1154046"/>
            <a:chOff x="3122339" y="1219199"/>
            <a:chExt cx="2349698" cy="1625600"/>
          </a:xfrm>
          <a:solidFill>
            <a:schemeClr val="bg1">
              <a:lumMod val="95000"/>
            </a:schemeClr>
          </a:solidFill>
        </p:grpSpPr>
        <p:sp>
          <p:nvSpPr>
            <p:cNvPr id="29" name="Rectângulo arredondado 14">
              <a:extLst>
                <a:ext uri="{FF2B5EF4-FFF2-40B4-BE49-F238E27FC236}">
                  <a16:creationId xmlns:a16="http://schemas.microsoft.com/office/drawing/2014/main" id="{F727FA4E-382A-4C66-B0C1-164B24066169}"/>
                </a:ext>
              </a:extLst>
            </p:cNvPr>
            <p:cNvSpPr/>
            <p:nvPr/>
          </p:nvSpPr>
          <p:spPr>
            <a:xfrm>
              <a:off x="3122339" y="1219199"/>
              <a:ext cx="2349698" cy="1625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ctângulo 15">
              <a:extLst>
                <a:ext uri="{FF2B5EF4-FFF2-40B4-BE49-F238E27FC236}">
                  <a16:creationId xmlns:a16="http://schemas.microsoft.com/office/drawing/2014/main" id="{D6907FB7-DA8D-4C01-BA95-4B0FEF2197C9}"/>
                </a:ext>
              </a:extLst>
            </p:cNvPr>
            <p:cNvSpPr/>
            <p:nvPr/>
          </p:nvSpPr>
          <p:spPr>
            <a:xfrm>
              <a:off x="3122339" y="1298555"/>
              <a:ext cx="2190988" cy="14668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0490" tIns="110490" rIns="110490" bIns="110490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PT" sz="2900" dirty="0">
                  <a:solidFill>
                    <a:schemeClr val="tx1"/>
                  </a:solidFill>
                </a:rPr>
                <a:t>Face to face, </a:t>
              </a:r>
              <a:r>
                <a:rPr lang="pt-PT" sz="2900" dirty="0" err="1">
                  <a:solidFill>
                    <a:schemeClr val="tx1"/>
                  </a:solidFill>
                </a:rPr>
                <a:t>Elearning</a:t>
              </a:r>
              <a:r>
                <a:rPr lang="pt-PT" sz="2900" dirty="0">
                  <a:solidFill>
                    <a:schemeClr val="tx1"/>
                  </a:solidFill>
                </a:rPr>
                <a:t>, </a:t>
              </a:r>
              <a:r>
                <a:rPr lang="pt-PT" sz="2900" dirty="0" err="1">
                  <a:solidFill>
                    <a:schemeClr val="tx1"/>
                  </a:solidFill>
                </a:rPr>
                <a:t>Hybrid</a:t>
              </a:r>
              <a:r>
                <a:rPr lang="pt-PT" sz="2900" dirty="0">
                  <a:solidFill>
                    <a:schemeClr val="tx1"/>
                  </a:solidFill>
                </a:rPr>
                <a:t> </a:t>
              </a:r>
              <a:r>
                <a:rPr lang="pt-PT" sz="2900" dirty="0" err="1">
                  <a:solidFill>
                    <a:schemeClr val="tx1"/>
                  </a:solidFill>
                </a:rPr>
                <a:t>contexts</a:t>
              </a:r>
              <a:endParaRPr lang="pt-PT" sz="2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upo 16">
            <a:extLst>
              <a:ext uri="{FF2B5EF4-FFF2-40B4-BE49-F238E27FC236}">
                <a16:creationId xmlns:a16="http://schemas.microsoft.com/office/drawing/2014/main" id="{F018F40F-EEEF-478E-A901-30E27EB88AD7}"/>
              </a:ext>
            </a:extLst>
          </p:cNvPr>
          <p:cNvGrpSpPr/>
          <p:nvPr/>
        </p:nvGrpSpPr>
        <p:grpSpPr>
          <a:xfrm>
            <a:off x="2099079" y="4816609"/>
            <a:ext cx="3456384" cy="892155"/>
            <a:chOff x="623961" y="1219199"/>
            <a:chExt cx="2349698" cy="1625600"/>
          </a:xfrm>
          <a:solidFill>
            <a:schemeClr val="bg1">
              <a:lumMod val="95000"/>
            </a:schemeClr>
          </a:solidFill>
        </p:grpSpPr>
        <p:sp>
          <p:nvSpPr>
            <p:cNvPr id="32" name="Rectângulo arredondado 17">
              <a:extLst>
                <a:ext uri="{FF2B5EF4-FFF2-40B4-BE49-F238E27FC236}">
                  <a16:creationId xmlns:a16="http://schemas.microsoft.com/office/drawing/2014/main" id="{3EBA378F-C788-4643-B16D-0B86234C07DF}"/>
                </a:ext>
              </a:extLst>
            </p:cNvPr>
            <p:cNvSpPr/>
            <p:nvPr/>
          </p:nvSpPr>
          <p:spPr>
            <a:xfrm>
              <a:off x="623961" y="1219199"/>
              <a:ext cx="2349698" cy="1625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ectângulo 18">
              <a:extLst>
                <a:ext uri="{FF2B5EF4-FFF2-40B4-BE49-F238E27FC236}">
                  <a16:creationId xmlns:a16="http://schemas.microsoft.com/office/drawing/2014/main" id="{20264627-231A-482E-983C-49925F38D8C4}"/>
                </a:ext>
              </a:extLst>
            </p:cNvPr>
            <p:cNvSpPr/>
            <p:nvPr/>
          </p:nvSpPr>
          <p:spPr>
            <a:xfrm>
              <a:off x="703316" y="1298554"/>
              <a:ext cx="2190988" cy="14668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0490" tIns="110490" rIns="110490" bIns="11049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PT" sz="2900" dirty="0" err="1">
                  <a:solidFill>
                    <a:schemeClr val="tx1"/>
                  </a:solidFill>
                </a:rPr>
                <a:t>Content</a:t>
              </a:r>
              <a:r>
                <a:rPr lang="pt-PT" sz="2900" dirty="0">
                  <a:solidFill>
                    <a:schemeClr val="tx1"/>
                  </a:solidFill>
                </a:rPr>
                <a:t> </a:t>
              </a:r>
              <a:r>
                <a:rPr lang="pt-PT" sz="2900" dirty="0" err="1">
                  <a:solidFill>
                    <a:schemeClr val="tx1"/>
                  </a:solidFill>
                </a:rPr>
                <a:t>assessment</a:t>
              </a:r>
              <a:endParaRPr lang="pt-PT" sz="2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upo 19">
            <a:extLst>
              <a:ext uri="{FF2B5EF4-FFF2-40B4-BE49-F238E27FC236}">
                <a16:creationId xmlns:a16="http://schemas.microsoft.com/office/drawing/2014/main" id="{A5A9C017-76A3-423F-9BB4-1476AF2571C8}"/>
              </a:ext>
            </a:extLst>
          </p:cNvPr>
          <p:cNvGrpSpPr/>
          <p:nvPr/>
        </p:nvGrpSpPr>
        <p:grpSpPr>
          <a:xfrm>
            <a:off x="6619950" y="4808969"/>
            <a:ext cx="3476378" cy="1036762"/>
            <a:chOff x="3122339" y="1140897"/>
            <a:chExt cx="2349698" cy="1703902"/>
          </a:xfrm>
          <a:solidFill>
            <a:schemeClr val="bg1">
              <a:lumMod val="95000"/>
            </a:schemeClr>
          </a:solidFill>
        </p:grpSpPr>
        <p:sp>
          <p:nvSpPr>
            <p:cNvPr id="35" name="Rectângulo arredondado 20">
              <a:extLst>
                <a:ext uri="{FF2B5EF4-FFF2-40B4-BE49-F238E27FC236}">
                  <a16:creationId xmlns:a16="http://schemas.microsoft.com/office/drawing/2014/main" id="{0AB01F2C-6A72-4DEB-A058-2BA5A60D56F6}"/>
                </a:ext>
              </a:extLst>
            </p:cNvPr>
            <p:cNvSpPr/>
            <p:nvPr/>
          </p:nvSpPr>
          <p:spPr>
            <a:xfrm>
              <a:off x="3122339" y="1219199"/>
              <a:ext cx="2349698" cy="1625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ectângulo 21">
              <a:extLst>
                <a:ext uri="{FF2B5EF4-FFF2-40B4-BE49-F238E27FC236}">
                  <a16:creationId xmlns:a16="http://schemas.microsoft.com/office/drawing/2014/main" id="{F6D50B21-4488-4B04-8CFE-2E9A8609B559}"/>
                </a:ext>
              </a:extLst>
            </p:cNvPr>
            <p:cNvSpPr/>
            <p:nvPr/>
          </p:nvSpPr>
          <p:spPr>
            <a:xfrm>
              <a:off x="3188724" y="1140897"/>
              <a:ext cx="2190988" cy="14668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0490" tIns="110490" rIns="110490" bIns="110490" spcCol="1270" anchor="ctr"/>
            <a:lstStyle/>
            <a:p>
              <a:pPr algn="ctr" defTabSz="1289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PT" sz="2900" dirty="0" err="1">
                  <a:solidFill>
                    <a:schemeClr val="tx1"/>
                  </a:solidFill>
                </a:rPr>
                <a:t>Assessment</a:t>
              </a:r>
              <a:r>
                <a:rPr lang="pt-PT" sz="2900" dirty="0">
                  <a:solidFill>
                    <a:schemeClr val="tx1"/>
                  </a:solidFill>
                </a:rPr>
                <a:t> </a:t>
              </a:r>
              <a:r>
                <a:rPr lang="pt-PT" sz="2900" dirty="0" err="1">
                  <a:solidFill>
                    <a:schemeClr val="tx1"/>
                  </a:solidFill>
                </a:rPr>
                <a:t>of</a:t>
              </a:r>
              <a:r>
                <a:rPr lang="pt-PT" sz="2900" dirty="0">
                  <a:solidFill>
                    <a:schemeClr val="tx1"/>
                  </a:solidFill>
                </a:rPr>
                <a:t> </a:t>
              </a:r>
              <a:r>
                <a:rPr lang="pt-PT" sz="2900" dirty="0" err="1">
                  <a:solidFill>
                    <a:schemeClr val="tx1"/>
                  </a:solidFill>
                </a:rPr>
                <a:t>competences</a:t>
              </a:r>
              <a:endParaRPr lang="pt-PT" sz="2900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Seta para a direita 22">
            <a:extLst>
              <a:ext uri="{FF2B5EF4-FFF2-40B4-BE49-F238E27FC236}">
                <a16:creationId xmlns:a16="http://schemas.microsoft.com/office/drawing/2014/main" id="{7E4B177D-51C6-445C-95F1-6B010AD21096}"/>
              </a:ext>
            </a:extLst>
          </p:cNvPr>
          <p:cNvSpPr/>
          <p:nvPr/>
        </p:nvSpPr>
        <p:spPr>
          <a:xfrm>
            <a:off x="5556250" y="3395158"/>
            <a:ext cx="1079500" cy="79216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38" name="Seta para a direita 23">
            <a:extLst>
              <a:ext uri="{FF2B5EF4-FFF2-40B4-BE49-F238E27FC236}">
                <a16:creationId xmlns:a16="http://schemas.microsoft.com/office/drawing/2014/main" id="{98BF5A93-B230-42C2-85FC-6756B58EE8F6}"/>
              </a:ext>
            </a:extLst>
          </p:cNvPr>
          <p:cNvSpPr/>
          <p:nvPr/>
        </p:nvSpPr>
        <p:spPr>
          <a:xfrm>
            <a:off x="5607050" y="4850895"/>
            <a:ext cx="1079500" cy="792163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312EB2F-0D47-4D90-932C-30DC3D528F89}"/>
              </a:ext>
            </a:extLst>
          </p:cNvPr>
          <p:cNvSpPr/>
          <p:nvPr/>
        </p:nvSpPr>
        <p:spPr>
          <a:xfrm>
            <a:off x="6479502" y="1144659"/>
            <a:ext cx="3816350" cy="49905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FDE775-09B5-4C55-B08D-FAF13ED86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05820D-B7AB-49F0-A6D8-1F1859E8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18B416-B19D-476C-B378-9EB904943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3AA377-22BB-4D16-A567-6228B0A41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908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Agrupar 23">
            <a:extLst>
              <a:ext uri="{FF2B5EF4-FFF2-40B4-BE49-F238E27FC236}">
                <a16:creationId xmlns:a16="http://schemas.microsoft.com/office/drawing/2014/main" id="{2F66A730-8F06-0858-D1EF-CF9DB8895D80}"/>
              </a:ext>
            </a:extLst>
          </p:cNvPr>
          <p:cNvGrpSpPr/>
          <p:nvPr/>
        </p:nvGrpSpPr>
        <p:grpSpPr>
          <a:xfrm>
            <a:off x="1668046" y="1483580"/>
            <a:ext cx="8302705" cy="3991271"/>
            <a:chOff x="680720" y="1306597"/>
            <a:chExt cx="8302705" cy="3991271"/>
          </a:xfrm>
        </p:grpSpPr>
        <p:sp>
          <p:nvSpPr>
            <p:cNvPr id="2" name="Chave Direita 35">
              <a:extLst>
                <a:ext uri="{FF2B5EF4-FFF2-40B4-BE49-F238E27FC236}">
                  <a16:creationId xmlns:a16="http://schemas.microsoft.com/office/drawing/2014/main" id="{4C0DA2E4-70E2-E75E-78F5-B2FE256D5385}"/>
                </a:ext>
              </a:extLst>
            </p:cNvPr>
            <p:cNvSpPr/>
            <p:nvPr/>
          </p:nvSpPr>
          <p:spPr>
            <a:xfrm>
              <a:off x="6925582" y="1608270"/>
              <a:ext cx="277813" cy="846137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pt-BR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id="{CFCCD778-3743-9A90-7C49-B382AC2D95C9}"/>
                </a:ext>
              </a:extLst>
            </p:cNvPr>
            <p:cNvGrpSpPr/>
            <p:nvPr/>
          </p:nvGrpSpPr>
          <p:grpSpPr>
            <a:xfrm>
              <a:off x="680720" y="1306597"/>
              <a:ext cx="8302705" cy="3991271"/>
              <a:chOff x="1822625" y="1529221"/>
              <a:chExt cx="8356413" cy="4030663"/>
            </a:xfrm>
          </p:grpSpPr>
          <p:grpSp>
            <p:nvGrpSpPr>
              <p:cNvPr id="4" name="Agrupar 4">
                <a:extLst>
                  <a:ext uri="{FF2B5EF4-FFF2-40B4-BE49-F238E27FC236}">
                    <a16:creationId xmlns:a16="http://schemas.microsoft.com/office/drawing/2014/main" id="{7DF4B5C7-78FE-E88A-EA14-D900F03DD3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20749" y="1529221"/>
                <a:ext cx="6182918" cy="4030663"/>
                <a:chOff x="-717807" y="624064"/>
                <a:chExt cx="8651823" cy="5418667"/>
              </a:xfrm>
            </p:grpSpPr>
            <p:graphicFrame>
              <p:nvGraphicFramePr>
                <p:cNvPr id="12" name="Diagrama 11">
                  <a:extLst>
                    <a:ext uri="{FF2B5EF4-FFF2-40B4-BE49-F238E27FC236}">
                      <a16:creationId xmlns:a16="http://schemas.microsoft.com/office/drawing/2014/main" id="{34787E27-16FF-2078-DFF3-2715DBF2EC56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974341436"/>
                    </p:ext>
                  </p:extLst>
                </p:nvPr>
              </p:nvGraphicFramePr>
              <p:xfrm>
                <a:off x="-564055" y="624064"/>
                <a:ext cx="8128000" cy="5418667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2" r:lo="rId3" r:qs="rId4" r:cs="rId5"/>
                </a:graphicData>
              </a:graphic>
            </p:graphicFrame>
            <p:sp>
              <p:nvSpPr>
                <p:cNvPr id="13" name="CaixaDeTexto 6">
                  <a:extLst>
                    <a:ext uri="{FF2B5EF4-FFF2-40B4-BE49-F238E27FC236}">
                      <a16:creationId xmlns:a16="http://schemas.microsoft.com/office/drawing/2014/main" id="{793F9EB9-08ED-339E-3AC6-FB793141889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14774" y="976327"/>
                  <a:ext cx="2314827" cy="12953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Similitude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Complexity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Adequacy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 Significance</a:t>
                  </a:r>
                </a:p>
              </p:txBody>
            </p:sp>
            <p:sp>
              <p:nvSpPr>
                <p:cNvPr id="14" name="CaixaDeTexto 7">
                  <a:extLst>
                    <a:ext uri="{FF2B5EF4-FFF2-40B4-BE49-F238E27FC236}">
                      <a16:creationId xmlns:a16="http://schemas.microsoft.com/office/drawing/2014/main" id="{6A547C12-46C5-0995-7E59-940F443E0B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97047" y="4376309"/>
                  <a:ext cx="2936969" cy="12953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Democratisation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Involvement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Visibility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Impact</a:t>
                  </a:r>
                </a:p>
              </p:txBody>
            </p:sp>
            <p:sp>
              <p:nvSpPr>
                <p:cNvPr id="15" name="CaixaDeTexto 8">
                  <a:extLst>
                    <a:ext uri="{FF2B5EF4-FFF2-40B4-BE49-F238E27FC236}">
                      <a16:creationId xmlns:a16="http://schemas.microsoft.com/office/drawing/2014/main" id="{9ECDC23B-DE51-C299-411D-99D6FEDE69F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717807" y="4272765"/>
                  <a:ext cx="4227552" cy="15878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Instruction-evaluation alignment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Multiple indicators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Relevance of criteria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Alignment competence-evaluation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Transparency</a:t>
                  </a:r>
                </a:p>
              </p:txBody>
            </p:sp>
            <p:sp>
              <p:nvSpPr>
                <p:cNvPr id="16" name="CaixaDeTexto 9">
                  <a:extLst>
                    <a:ext uri="{FF2B5EF4-FFF2-40B4-BE49-F238E27FC236}">
                      <a16:creationId xmlns:a16="http://schemas.microsoft.com/office/drawing/2014/main" id="{CB35873B-54C5-0276-BF99-93118EFD46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38003" y="1370350"/>
                  <a:ext cx="2655562" cy="1002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marL="214313" indent="-214313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Cost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Efficiency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pt-BR" altLang="pt-PT" sz="1400" b="1" dirty="0">
                      <a:latin typeface="+mn-lt"/>
                    </a:rPr>
                    <a:t>Sustainability</a:t>
                  </a:r>
                </a:p>
              </p:txBody>
            </p:sp>
          </p:grpSp>
          <p:sp>
            <p:nvSpPr>
              <p:cNvPr id="5" name="CaixaDeTexto 4">
                <a:extLst>
                  <a:ext uri="{FF2B5EF4-FFF2-40B4-BE49-F238E27FC236}">
                    <a16:creationId xmlns:a16="http://schemas.microsoft.com/office/drawing/2014/main" id="{1604624B-84FC-C22C-D045-214C13CB9779}"/>
                  </a:ext>
                </a:extLst>
              </p:cNvPr>
              <p:cNvSpPr txBox="1"/>
              <p:nvPr/>
            </p:nvSpPr>
            <p:spPr>
              <a:xfrm>
                <a:off x="1822625" y="4610458"/>
                <a:ext cx="1191144" cy="31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TEACHER</a:t>
                </a:r>
              </a:p>
            </p:txBody>
          </p:sp>
          <p:sp>
            <p:nvSpPr>
              <p:cNvPr id="6" name="Chave Direita 37">
                <a:extLst>
                  <a:ext uri="{FF2B5EF4-FFF2-40B4-BE49-F238E27FC236}">
                    <a16:creationId xmlns:a16="http://schemas.microsoft.com/office/drawing/2014/main" id="{4BE6C8EB-65BF-8BB7-80C8-05ACE7E66943}"/>
                  </a:ext>
                </a:extLst>
              </p:cNvPr>
              <p:cNvSpPr/>
              <p:nvPr/>
            </p:nvSpPr>
            <p:spPr>
              <a:xfrm>
                <a:off x="8500266" y="4320261"/>
                <a:ext cx="279400" cy="846138"/>
              </a:xfrm>
              <a:prstGeom prst="rightBrac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 sz="1400" dirty="0"/>
              </a:p>
            </p:txBody>
          </p:sp>
          <p:sp>
            <p:nvSpPr>
              <p:cNvPr id="7" name="CaixaDeTexto 6">
                <a:extLst>
                  <a:ext uri="{FF2B5EF4-FFF2-40B4-BE49-F238E27FC236}">
                    <a16:creationId xmlns:a16="http://schemas.microsoft.com/office/drawing/2014/main" id="{54C308B5-46C3-A6DD-67FC-02E76C800A50}"/>
                  </a:ext>
                </a:extLst>
              </p:cNvPr>
              <p:cNvSpPr txBox="1"/>
              <p:nvPr/>
            </p:nvSpPr>
            <p:spPr>
              <a:xfrm>
                <a:off x="8851888" y="4570885"/>
                <a:ext cx="1327150" cy="3108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STUDENT</a:t>
                </a:r>
              </a:p>
            </p:txBody>
          </p:sp>
          <p:sp>
            <p:nvSpPr>
              <p:cNvPr id="8" name="Chave Direita 39">
                <a:extLst>
                  <a:ext uri="{FF2B5EF4-FFF2-40B4-BE49-F238E27FC236}">
                    <a16:creationId xmlns:a16="http://schemas.microsoft.com/office/drawing/2014/main" id="{425FB31D-CEC3-7BB6-9FD5-4EA0629FD906}"/>
                  </a:ext>
                </a:extLst>
              </p:cNvPr>
              <p:cNvSpPr/>
              <p:nvPr/>
            </p:nvSpPr>
            <p:spPr>
              <a:xfrm rot="10800000">
                <a:off x="3145070" y="2042654"/>
                <a:ext cx="277812" cy="846138"/>
              </a:xfrm>
              <a:prstGeom prst="rightBrac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 sz="1400"/>
              </a:p>
            </p:txBody>
          </p:sp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056E1999-E88D-F8D4-9F2E-92DD0089D471}"/>
                  </a:ext>
                </a:extLst>
              </p:cNvPr>
              <p:cNvSpPr txBox="1"/>
              <p:nvPr/>
            </p:nvSpPr>
            <p:spPr>
              <a:xfrm>
                <a:off x="8478754" y="2117604"/>
                <a:ext cx="1158876" cy="31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SOCIETY</a:t>
                </a:r>
              </a:p>
            </p:txBody>
          </p:sp>
          <p:sp>
            <p:nvSpPr>
              <p:cNvPr id="10" name="Chave Direita 41">
                <a:extLst>
                  <a:ext uri="{FF2B5EF4-FFF2-40B4-BE49-F238E27FC236}">
                    <a16:creationId xmlns:a16="http://schemas.microsoft.com/office/drawing/2014/main" id="{7FD0F595-6796-3E66-86B4-493E68071755}"/>
                  </a:ext>
                </a:extLst>
              </p:cNvPr>
              <p:cNvSpPr/>
              <p:nvPr/>
            </p:nvSpPr>
            <p:spPr>
              <a:xfrm rot="10800000">
                <a:off x="2706626" y="4243299"/>
                <a:ext cx="223338" cy="1097420"/>
              </a:xfrm>
              <a:prstGeom prst="rightBrac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 sz="1400"/>
              </a:p>
            </p:txBody>
          </p:sp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E22448B7-F53D-8BB3-5025-9BCD2B17ED17}"/>
                  </a:ext>
                </a:extLst>
              </p:cNvPr>
              <p:cNvSpPr txBox="1"/>
              <p:nvPr/>
            </p:nvSpPr>
            <p:spPr>
              <a:xfrm>
                <a:off x="1997713" y="2303082"/>
                <a:ext cx="1158875" cy="31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pt-BR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INSTITUCION</a:t>
                </a:r>
              </a:p>
            </p:txBody>
          </p:sp>
        </p:grpSp>
      </p:grpSp>
      <p:sp>
        <p:nvSpPr>
          <p:cNvPr id="17" name="Retângulo 10">
            <a:extLst>
              <a:ext uri="{FF2B5EF4-FFF2-40B4-BE49-F238E27FC236}">
                <a16:creationId xmlns:a16="http://schemas.microsoft.com/office/drawing/2014/main" id="{E2632424-E36F-6315-8846-E94295B5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0617" y="438935"/>
            <a:ext cx="718978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Assessment dimensions - PrACT model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0E3899E-F20D-AE78-7954-4BE285C0120E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0C6CB04-E039-48F7-8564-86BD3BF0598A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20" name="Agrupar 1">
            <a:extLst>
              <a:ext uri="{FF2B5EF4-FFF2-40B4-BE49-F238E27FC236}">
                <a16:creationId xmlns:a16="http://schemas.microsoft.com/office/drawing/2014/main" id="{D05F9676-A8A4-4675-C7B2-B29E4411E655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25EBEB01-3A65-2AA3-05BD-18AFF1B4C2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m 21" descr="http://www.uab.pt/image/image_gallery?uuid=da999953-279b-4b3f-89ce-8b1f6dd35487&amp;groupId=10136&amp;t=1319619708854">
              <a:hlinkClick r:id="rId8"/>
              <a:extLst>
                <a:ext uri="{FF2B5EF4-FFF2-40B4-BE49-F238E27FC236}">
                  <a16:creationId xmlns:a16="http://schemas.microsoft.com/office/drawing/2014/main" id="{716B49D7-7113-DBD3-F2EB-FB7AC9C0F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m 1">
              <a:extLst>
                <a:ext uri="{FF2B5EF4-FFF2-40B4-BE49-F238E27FC236}">
                  <a16:creationId xmlns:a16="http://schemas.microsoft.com/office/drawing/2014/main" id="{A34F92D8-C3C6-1501-14FB-07A482864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Título 1">
            <a:extLst>
              <a:ext uri="{FF2B5EF4-FFF2-40B4-BE49-F238E27FC236}">
                <a16:creationId xmlns:a16="http://schemas.microsoft.com/office/drawing/2014/main" id="{F0F6B0D4-8F28-E43B-6B76-AC74209EF807}"/>
              </a:ext>
            </a:extLst>
          </p:cNvPr>
          <p:cNvSpPr txBox="1">
            <a:spLocks/>
          </p:cNvSpPr>
          <p:nvPr/>
        </p:nvSpPr>
        <p:spPr bwMode="auto">
          <a:xfrm>
            <a:off x="263139" y="1914436"/>
            <a:ext cx="1409219" cy="87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Relates to the practicability of the digital assessment strategy</a:t>
            </a:r>
            <a:endParaRPr lang="pt-PT" altLang="pt-P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762C10E0-B064-A772-C312-D83416686362}"/>
              </a:ext>
            </a:extLst>
          </p:cNvPr>
          <p:cNvSpPr/>
          <p:nvPr/>
        </p:nvSpPr>
        <p:spPr>
          <a:xfrm>
            <a:off x="9242277" y="1841860"/>
            <a:ext cx="1904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Degree of similarity between the competences being assessed and those required in a real/professional context</a:t>
            </a:r>
            <a:endParaRPr lang="pt-PT" altLang="pt-P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B113D79C-FE33-ACD0-9D11-437A0F541597}"/>
              </a:ext>
            </a:extLst>
          </p:cNvPr>
          <p:cNvSpPr txBox="1">
            <a:spLocks/>
          </p:cNvSpPr>
          <p:nvPr/>
        </p:nvSpPr>
        <p:spPr bwMode="auto">
          <a:xfrm>
            <a:off x="67532" y="3998226"/>
            <a:ext cx="1632555" cy="123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Validity and reliability requirements; Existence of a variety of assessment methods and contexts, evaluators and strategies</a:t>
            </a:r>
            <a:endParaRPr lang="pt-PT" altLang="pt-P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0FC63F9-8C53-7089-D407-4911D6835777}"/>
              </a:ext>
            </a:extLst>
          </p:cNvPr>
          <p:cNvSpPr txBox="1"/>
          <p:nvPr/>
        </p:nvSpPr>
        <p:spPr>
          <a:xfrm>
            <a:off x="9595936" y="4355102"/>
            <a:ext cx="16364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t-PT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Relates to visibility and to making the evaluation strategy understandable</a:t>
            </a:r>
            <a:endParaRPr lang="pt-PT" altLang="pt-PT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0" name="Parênteses 29">
            <a:extLst>
              <a:ext uri="{FF2B5EF4-FFF2-40B4-BE49-F238E27FC236}">
                <a16:creationId xmlns:a16="http://schemas.microsoft.com/office/drawing/2014/main" id="{7E81501A-AD10-F52F-2C7F-CB2C56D5D3DE}"/>
              </a:ext>
            </a:extLst>
          </p:cNvPr>
          <p:cNvSpPr/>
          <p:nvPr/>
        </p:nvSpPr>
        <p:spPr>
          <a:xfrm>
            <a:off x="201957" y="1799951"/>
            <a:ext cx="1517111" cy="1189460"/>
          </a:xfrm>
          <a:prstGeom prst="bracketPair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1" name="Parênteses 30">
            <a:extLst>
              <a:ext uri="{FF2B5EF4-FFF2-40B4-BE49-F238E27FC236}">
                <a16:creationId xmlns:a16="http://schemas.microsoft.com/office/drawing/2014/main" id="{9F8D9966-EF5C-FB66-0259-8B27EDFD05C8}"/>
              </a:ext>
            </a:extLst>
          </p:cNvPr>
          <p:cNvSpPr/>
          <p:nvPr/>
        </p:nvSpPr>
        <p:spPr>
          <a:xfrm>
            <a:off x="67532" y="3962400"/>
            <a:ext cx="1600514" cy="1142904"/>
          </a:xfrm>
          <a:prstGeom prst="bracketPair">
            <a:avLst/>
          </a:prstGeom>
          <a:ln w="28575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2" name="Parênteses 31">
            <a:extLst>
              <a:ext uri="{FF2B5EF4-FFF2-40B4-BE49-F238E27FC236}">
                <a16:creationId xmlns:a16="http://schemas.microsoft.com/office/drawing/2014/main" id="{99389C56-E326-095D-411A-625BDD7DC796}"/>
              </a:ext>
            </a:extLst>
          </p:cNvPr>
          <p:cNvSpPr/>
          <p:nvPr/>
        </p:nvSpPr>
        <p:spPr>
          <a:xfrm>
            <a:off x="9245701" y="1634035"/>
            <a:ext cx="1904440" cy="1232877"/>
          </a:xfrm>
          <a:prstGeom prst="bracketPair">
            <a:avLst/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3" name="Parênteses 32">
            <a:extLst>
              <a:ext uri="{FF2B5EF4-FFF2-40B4-BE49-F238E27FC236}">
                <a16:creationId xmlns:a16="http://schemas.microsoft.com/office/drawing/2014/main" id="{71C5742B-A2F7-E942-541C-926162CE5520}"/>
              </a:ext>
            </a:extLst>
          </p:cNvPr>
          <p:cNvSpPr/>
          <p:nvPr/>
        </p:nvSpPr>
        <p:spPr>
          <a:xfrm>
            <a:off x="9576514" y="4066352"/>
            <a:ext cx="1655859" cy="1408499"/>
          </a:xfrm>
          <a:prstGeom prst="bracketPair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A5AAA865-FFDE-4213-B332-2DD49A78DF1A}"/>
              </a:ext>
            </a:extLst>
          </p:cNvPr>
          <p:cNvSpPr txBox="1"/>
          <p:nvPr/>
        </p:nvSpPr>
        <p:spPr>
          <a:xfrm>
            <a:off x="4043008" y="2671133"/>
            <a:ext cx="2029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/>
              <a:t>Pr</a:t>
            </a:r>
            <a:r>
              <a:rPr lang="pt-PT" sz="2000" b="1" dirty="0" err="1"/>
              <a:t>acticability</a:t>
            </a:r>
            <a:endParaRPr lang="pt-PT" sz="2000" b="1" dirty="0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925ED78A-5EF3-464D-9F1B-F3D7E0AEA24C}"/>
              </a:ext>
            </a:extLst>
          </p:cNvPr>
          <p:cNvSpPr txBox="1"/>
          <p:nvPr/>
        </p:nvSpPr>
        <p:spPr>
          <a:xfrm>
            <a:off x="5698456" y="2677125"/>
            <a:ext cx="2029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/>
              <a:t>A</a:t>
            </a:r>
            <a:r>
              <a:rPr lang="pt-PT" sz="2000" b="1" dirty="0" err="1"/>
              <a:t>uthenticity</a:t>
            </a:r>
            <a:endParaRPr lang="pt-PT" sz="2000" b="1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1204C0A1-BA45-45D4-98E3-B0FDC58DBDCB}"/>
              </a:ext>
            </a:extLst>
          </p:cNvPr>
          <p:cNvSpPr txBox="1"/>
          <p:nvPr/>
        </p:nvSpPr>
        <p:spPr>
          <a:xfrm>
            <a:off x="5683090" y="3677094"/>
            <a:ext cx="2029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/>
              <a:t>T</a:t>
            </a:r>
            <a:r>
              <a:rPr lang="pt-PT" sz="2000" b="1" dirty="0" err="1"/>
              <a:t>ransparency</a:t>
            </a:r>
            <a:endParaRPr lang="pt-PT" sz="2000" b="1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F762E765-0E5D-4077-AAC2-1A118CF1EA1D}"/>
              </a:ext>
            </a:extLst>
          </p:cNvPr>
          <p:cNvSpPr txBox="1"/>
          <p:nvPr/>
        </p:nvSpPr>
        <p:spPr>
          <a:xfrm>
            <a:off x="3980985" y="3671102"/>
            <a:ext cx="2029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/>
              <a:t>C</a:t>
            </a:r>
            <a:r>
              <a:rPr lang="pt-PT" sz="2000" b="1" dirty="0" err="1"/>
              <a:t>onsistency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1653391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>
            <a:extLst>
              <a:ext uri="{FF2B5EF4-FFF2-40B4-BE49-F238E27FC236}">
                <a16:creationId xmlns:a16="http://schemas.microsoft.com/office/drawing/2014/main" id="{3F0683DE-12FE-5F4A-2378-33B8FB4F19C3}"/>
              </a:ext>
            </a:extLst>
          </p:cNvPr>
          <p:cNvSpPr/>
          <p:nvPr/>
        </p:nvSpPr>
        <p:spPr>
          <a:xfrm>
            <a:off x="0" y="-16034"/>
            <a:ext cx="12192000" cy="387095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B054063E-30B6-E0C8-7943-89B568C02303}"/>
              </a:ext>
            </a:extLst>
          </p:cNvPr>
          <p:cNvSpPr/>
          <p:nvPr/>
        </p:nvSpPr>
        <p:spPr>
          <a:xfrm>
            <a:off x="0" y="6135183"/>
            <a:ext cx="12192000" cy="730097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latin typeface="+mj-lt"/>
            </a:endParaRPr>
          </a:p>
        </p:txBody>
      </p:sp>
      <p:grpSp>
        <p:nvGrpSpPr>
          <p:cNvPr id="31" name="Agrupar 1">
            <a:extLst>
              <a:ext uri="{FF2B5EF4-FFF2-40B4-BE49-F238E27FC236}">
                <a16:creationId xmlns:a16="http://schemas.microsoft.com/office/drawing/2014/main" id="{AA9E3597-270C-47F2-A70E-1379480C4AE7}"/>
              </a:ext>
            </a:extLst>
          </p:cNvPr>
          <p:cNvGrpSpPr/>
          <p:nvPr/>
        </p:nvGrpSpPr>
        <p:grpSpPr>
          <a:xfrm>
            <a:off x="9021266" y="6233404"/>
            <a:ext cx="2962916" cy="510706"/>
            <a:chOff x="3112042" y="5847643"/>
            <a:chExt cx="4967969" cy="966881"/>
          </a:xfrm>
        </p:grpSpPr>
        <p:pic>
          <p:nvPicPr>
            <p:cNvPr id="32" name="Imagem 31">
              <a:extLst>
                <a:ext uri="{FF2B5EF4-FFF2-40B4-BE49-F238E27FC236}">
                  <a16:creationId xmlns:a16="http://schemas.microsoft.com/office/drawing/2014/main" id="{905E808A-829C-3BCC-653B-D9B113CF2A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042" y="6111440"/>
              <a:ext cx="2121771" cy="627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Imagem 32" descr="http://www.uab.pt/image/image_gallery?uuid=da999953-279b-4b3f-89ce-8b1f6dd35487&amp;groupId=10136&amp;t=1319619708854">
              <a:hlinkClick r:id="rId3"/>
              <a:extLst>
                <a:ext uri="{FF2B5EF4-FFF2-40B4-BE49-F238E27FC236}">
                  <a16:creationId xmlns:a16="http://schemas.microsoft.com/office/drawing/2014/main" id="{4CADD7C3-74F2-C1F1-0BDD-C1B02A635A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460" y="6220973"/>
              <a:ext cx="1623592" cy="3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Imagem 1">
              <a:extLst>
                <a:ext uri="{FF2B5EF4-FFF2-40B4-BE49-F238E27FC236}">
                  <a16:creationId xmlns:a16="http://schemas.microsoft.com/office/drawing/2014/main" id="{ED8632F5-C9F0-17D8-52B6-74D4665C1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1849" y="5847643"/>
              <a:ext cx="1028162" cy="966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4" name="Espaço Reservado para Conteúdo 3">
            <a:extLst>
              <a:ext uri="{FF2B5EF4-FFF2-40B4-BE49-F238E27FC236}">
                <a16:creationId xmlns:a16="http://schemas.microsoft.com/office/drawing/2014/main" id="{BCDD65CB-A789-479E-AB1D-B10A9872B3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143570"/>
              </p:ext>
            </p:extLst>
          </p:nvPr>
        </p:nvGraphicFramePr>
        <p:xfrm>
          <a:off x="1728658" y="1886711"/>
          <a:ext cx="842493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CaixaDeTexto 7">
            <a:extLst>
              <a:ext uri="{FF2B5EF4-FFF2-40B4-BE49-F238E27FC236}">
                <a16:creationId xmlns:a16="http://schemas.microsoft.com/office/drawing/2014/main" id="{83B7620F-E1FA-465E-9672-1CF683273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392" y="1201967"/>
            <a:ext cx="1065119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en-US" altLang="pt-PT" sz="2000" dirty="0"/>
              <a:t>It relates to the degree of similarity between the competences being assessed and those required in real/professional life in all their complexity and conditions of application.</a:t>
            </a:r>
            <a:endParaRPr lang="pt-PT" altLang="pt-PT" sz="2000" b="1" dirty="0"/>
          </a:p>
        </p:txBody>
      </p:sp>
      <p:sp>
        <p:nvSpPr>
          <p:cNvPr id="27" name="Marcador de Posição do Rodapé 1">
            <a:extLst>
              <a:ext uri="{FF2B5EF4-FFF2-40B4-BE49-F238E27FC236}">
                <a16:creationId xmlns:a16="http://schemas.microsoft.com/office/drawing/2014/main" id="{8062F99D-C1B2-4F09-861C-EFF92FDAB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02596" y="6412106"/>
            <a:ext cx="4114800" cy="365125"/>
          </a:xfrm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5" name="Retângulo 10">
            <a:extLst>
              <a:ext uri="{FF2B5EF4-FFF2-40B4-BE49-F238E27FC236}">
                <a16:creationId xmlns:a16="http://schemas.microsoft.com/office/drawing/2014/main" id="{2BB50CF8-6CF5-474F-9F86-945BDC547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7881" y="344835"/>
            <a:ext cx="2866490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altLang="pt-BR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Autenticity</a:t>
            </a:r>
            <a:endParaRPr lang="pt-BR" altLang="pt-B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9679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4748</TotalTime>
  <Words>1443</Words>
  <Application>Microsoft Office PowerPoint</Application>
  <PresentationFormat>Ecrã Panorâmico</PresentationFormat>
  <Paragraphs>186</Paragraphs>
  <Slides>15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1" baseType="lpstr">
      <vt:lpstr>Arial</vt:lpstr>
      <vt:lpstr>Bradley Hand ITC</vt:lpstr>
      <vt:lpstr>Calibri</vt:lpstr>
      <vt:lpstr>Calibri Light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Elizabeth Batista de Souza</dc:creator>
  <cp:lastModifiedBy>Lúcia da Graça Cruz Domingues Amante</cp:lastModifiedBy>
  <cp:revision>71</cp:revision>
  <dcterms:created xsi:type="dcterms:W3CDTF">2023-04-25T10:22:56Z</dcterms:created>
  <dcterms:modified xsi:type="dcterms:W3CDTF">2023-05-26T10:48:01Z</dcterms:modified>
</cp:coreProperties>
</file>