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63" r:id="rId2"/>
    <p:sldId id="264" r:id="rId3"/>
    <p:sldId id="257" r:id="rId4"/>
    <p:sldId id="297" r:id="rId5"/>
    <p:sldId id="312" r:id="rId6"/>
    <p:sldId id="277" r:id="rId7"/>
    <p:sldId id="278" r:id="rId8"/>
    <p:sldId id="270" r:id="rId9"/>
    <p:sldId id="266" r:id="rId10"/>
    <p:sldId id="298" r:id="rId11"/>
    <p:sldId id="303" r:id="rId12"/>
    <p:sldId id="275" r:id="rId13"/>
    <p:sldId id="280" r:id="rId14"/>
    <p:sldId id="289" r:id="rId15"/>
    <p:sldId id="281" r:id="rId16"/>
    <p:sldId id="291" r:id="rId17"/>
    <p:sldId id="282" r:id="rId18"/>
    <p:sldId id="286" r:id="rId19"/>
    <p:sldId id="287" r:id="rId20"/>
    <p:sldId id="288" r:id="rId21"/>
    <p:sldId id="292" r:id="rId22"/>
    <p:sldId id="296" r:id="rId23"/>
    <p:sldId id="260" r:id="rId24"/>
    <p:sldId id="311" r:id="rId25"/>
    <p:sldId id="308" r:id="rId26"/>
    <p:sldId id="313" r:id="rId27"/>
    <p:sldId id="304" r:id="rId28"/>
    <p:sldId id="305" r:id="rId29"/>
    <p:sldId id="301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5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96" y="450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CE9ADE-AD4A-492F-B029-199F1C73FA52}" type="doc">
      <dgm:prSet loTypeId="urn:microsoft.com/office/officeart/2005/8/layout/hierarchy4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t-PT"/>
        </a:p>
      </dgm:t>
    </dgm:pt>
    <dgm:pt modelId="{5C8BAAD5-2BDE-48C2-8037-B3E29D271F40}">
      <dgm:prSet phldrT="[Texto]" custT="1"/>
      <dgm:spPr/>
      <dgm:t>
        <a:bodyPr/>
        <a:lstStyle/>
        <a:p>
          <a:r>
            <a:rPr lang="pt-P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UNESCO</a:t>
          </a:r>
        </a:p>
      </dgm:t>
    </dgm:pt>
    <dgm:pt modelId="{9E3623DE-A843-421B-85FA-86C0D1FC64A7}" type="parTrans" cxnId="{DB336967-8DC1-4FF4-8FB3-E3E103C3350D}">
      <dgm:prSet/>
      <dgm:spPr/>
      <dgm:t>
        <a:bodyPr/>
        <a:lstStyle/>
        <a:p>
          <a:endParaRPr lang="pt-PT"/>
        </a:p>
      </dgm:t>
    </dgm:pt>
    <dgm:pt modelId="{56657967-3344-47AB-989B-65C6519B2935}" type="sibTrans" cxnId="{DB336967-8DC1-4FF4-8FB3-E3E103C3350D}">
      <dgm:prSet/>
      <dgm:spPr/>
      <dgm:t>
        <a:bodyPr/>
        <a:lstStyle/>
        <a:p>
          <a:endParaRPr lang="pt-PT"/>
        </a:p>
      </dgm:t>
    </dgm:pt>
    <dgm:pt modelId="{ADD01CEB-3D28-470A-B6A9-08091645896C}">
      <dgm:prSet phldrT="[Texto]"/>
      <dgm:spPr/>
      <dgm:t>
        <a:bodyPr/>
        <a:lstStyle/>
        <a:p>
          <a:r>
            <a:rPr lang="pt-PT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Université</a:t>
          </a:r>
          <a:r>
            <a:rPr lang="pt-P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 </a:t>
          </a:r>
          <a:r>
            <a:rPr lang="pt-PT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Numérique</a:t>
          </a:r>
          <a:endParaRPr lang="pt-PT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9366AAAD-82B9-4D13-9440-62A7D7F6C9BF}" type="parTrans" cxnId="{7DBA7475-67DC-4828-BD9F-9853FFA5D0A6}">
      <dgm:prSet/>
      <dgm:spPr/>
      <dgm:t>
        <a:bodyPr/>
        <a:lstStyle/>
        <a:p>
          <a:endParaRPr lang="pt-PT"/>
        </a:p>
      </dgm:t>
    </dgm:pt>
    <dgm:pt modelId="{99AF198C-E713-42AB-88EB-F9C87C2823A7}" type="sibTrans" cxnId="{7DBA7475-67DC-4828-BD9F-9853FFA5D0A6}">
      <dgm:prSet/>
      <dgm:spPr/>
      <dgm:t>
        <a:bodyPr/>
        <a:lstStyle/>
        <a:p>
          <a:endParaRPr lang="pt-PT"/>
        </a:p>
      </dgm:t>
    </dgm:pt>
    <dgm:pt modelId="{A46B7023-A3A7-477B-AB85-F6CEA10B6AB0}">
      <dgm:prSet phldrT="[Texto]"/>
      <dgm:spPr/>
      <dgm:t>
        <a:bodyPr/>
        <a:lstStyle/>
        <a:p>
          <a:r>
            <a:rPr lang="pt-P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ICDE</a:t>
          </a:r>
        </a:p>
      </dgm:t>
    </dgm:pt>
    <dgm:pt modelId="{FCB1CAE1-3E34-4128-9911-5D5FC82B9E4B}" type="parTrans" cxnId="{44E224F5-E4BE-48D3-8C68-F5B3575BF39D}">
      <dgm:prSet/>
      <dgm:spPr/>
      <dgm:t>
        <a:bodyPr/>
        <a:lstStyle/>
        <a:p>
          <a:endParaRPr lang="pt-PT"/>
        </a:p>
      </dgm:t>
    </dgm:pt>
    <dgm:pt modelId="{9ADEC768-B5D2-4F46-9FD7-644AFCF5B6C7}" type="sibTrans" cxnId="{44E224F5-E4BE-48D3-8C68-F5B3575BF39D}">
      <dgm:prSet/>
      <dgm:spPr/>
      <dgm:t>
        <a:bodyPr/>
        <a:lstStyle/>
        <a:p>
          <a:endParaRPr lang="pt-PT"/>
        </a:p>
      </dgm:t>
    </dgm:pt>
    <dgm:pt modelId="{185E67DA-3379-4A6A-BD7C-3E8F0EC11C83}">
      <dgm:prSet phldrT="[Texto]" custT="1"/>
      <dgm:spPr/>
      <dgm:t>
        <a:bodyPr/>
        <a:lstStyle/>
        <a:p>
          <a:endParaRPr lang="pt-PT" sz="2800" b="1" dirty="0">
            <a:solidFill>
              <a:schemeClr val="bg1"/>
            </a:solidFill>
            <a:highlight>
              <a:srgbClr val="C0C0C0"/>
            </a:highlight>
            <a:latin typeface="+mj-lt"/>
          </a:endParaRPr>
        </a:p>
      </dgm:t>
    </dgm:pt>
    <dgm:pt modelId="{47167DEB-C6FB-4126-9646-9A35AED4FAD5}" type="sibTrans" cxnId="{75F9225D-EED7-4A7C-A719-61CD7C59A492}">
      <dgm:prSet/>
      <dgm:spPr/>
      <dgm:t>
        <a:bodyPr/>
        <a:lstStyle/>
        <a:p>
          <a:endParaRPr lang="pt-PT"/>
        </a:p>
      </dgm:t>
    </dgm:pt>
    <dgm:pt modelId="{16FEF495-CA4F-4412-84D5-A9F96D543F7B}" type="parTrans" cxnId="{75F9225D-EED7-4A7C-A719-61CD7C59A492}">
      <dgm:prSet/>
      <dgm:spPr/>
      <dgm:t>
        <a:bodyPr/>
        <a:lstStyle/>
        <a:p>
          <a:endParaRPr lang="pt-PT"/>
        </a:p>
      </dgm:t>
    </dgm:pt>
    <dgm:pt modelId="{F5BA81A0-F218-475F-A644-160FD839BF0C}">
      <dgm:prSet phldrT="[Texto]"/>
      <dgm:spPr/>
      <dgm:t>
        <a:bodyPr/>
        <a:lstStyle/>
        <a:p>
          <a:r>
            <a:rPr lang="pt-P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Universidade Aberta</a:t>
          </a:r>
        </a:p>
      </dgm:t>
    </dgm:pt>
    <dgm:pt modelId="{D8DEA227-20F3-4DEC-81F5-1AA630205D84}" type="parTrans" cxnId="{9FEC377B-4E71-43B7-8D17-F03E8DB5302B}">
      <dgm:prSet/>
      <dgm:spPr/>
      <dgm:t>
        <a:bodyPr/>
        <a:lstStyle/>
        <a:p>
          <a:endParaRPr lang="pt-PT"/>
        </a:p>
      </dgm:t>
    </dgm:pt>
    <dgm:pt modelId="{EDBF60BB-6774-4BA4-81A6-B1DC72EC8E96}" type="sibTrans" cxnId="{9FEC377B-4E71-43B7-8D17-F03E8DB5302B}">
      <dgm:prSet/>
      <dgm:spPr/>
      <dgm:t>
        <a:bodyPr/>
        <a:lstStyle/>
        <a:p>
          <a:endParaRPr lang="pt-PT"/>
        </a:p>
      </dgm:t>
    </dgm:pt>
    <dgm:pt modelId="{F60FDAD4-A05D-478C-9BC6-5182DECCC940}" type="pres">
      <dgm:prSet presAssocID="{13CE9ADE-AD4A-492F-B029-199F1C73FA5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4BA4C1B-62AC-4F3D-B637-DF8A71F6E89F}" type="pres">
      <dgm:prSet presAssocID="{185E67DA-3379-4A6A-BD7C-3E8F0EC11C83}" presName="vertOne" presStyleCnt="0"/>
      <dgm:spPr/>
    </dgm:pt>
    <dgm:pt modelId="{AADB2030-990D-4408-B8A8-097332BF420C}" type="pres">
      <dgm:prSet presAssocID="{185E67DA-3379-4A6A-BD7C-3E8F0EC11C83}" presName="txOne" presStyleLbl="node0" presStyleIdx="0" presStyleCnt="1" custScaleY="13179" custLinFactNeighborX="360" custLinFactNeighborY="-115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6AD60C-0ED2-43AF-ADC4-0CFA3EB330D3}" type="pres">
      <dgm:prSet presAssocID="{185E67DA-3379-4A6A-BD7C-3E8F0EC11C83}" presName="parTransOne" presStyleCnt="0"/>
      <dgm:spPr/>
    </dgm:pt>
    <dgm:pt modelId="{A8A12F2E-141B-4EC3-8EBE-1BA0D3B1452B}" type="pres">
      <dgm:prSet presAssocID="{185E67DA-3379-4A6A-BD7C-3E8F0EC11C83}" presName="horzOne" presStyleCnt="0"/>
      <dgm:spPr/>
    </dgm:pt>
    <dgm:pt modelId="{80EF7665-BEA7-439C-BE21-4F99F627D4B4}" type="pres">
      <dgm:prSet presAssocID="{5C8BAAD5-2BDE-48C2-8037-B3E29D271F40}" presName="vertTwo" presStyleCnt="0"/>
      <dgm:spPr/>
    </dgm:pt>
    <dgm:pt modelId="{6A03B8B8-E40A-4651-B98B-473624ED5456}" type="pres">
      <dgm:prSet presAssocID="{5C8BAAD5-2BDE-48C2-8037-B3E29D271F40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17B0B3-8C6D-4304-B692-DA5C38F63FB0}" type="pres">
      <dgm:prSet presAssocID="{5C8BAAD5-2BDE-48C2-8037-B3E29D271F40}" presName="horzTwo" presStyleCnt="0"/>
      <dgm:spPr/>
    </dgm:pt>
    <dgm:pt modelId="{8CB999D4-5C7C-4284-B300-357EF6B4AFBB}" type="pres">
      <dgm:prSet presAssocID="{56657967-3344-47AB-989B-65C6519B2935}" presName="sibSpaceTwo" presStyleCnt="0"/>
      <dgm:spPr/>
    </dgm:pt>
    <dgm:pt modelId="{65539956-1600-4572-A41C-A1C40534E246}" type="pres">
      <dgm:prSet presAssocID="{A46B7023-A3A7-477B-AB85-F6CEA10B6AB0}" presName="vertTwo" presStyleCnt="0"/>
      <dgm:spPr/>
    </dgm:pt>
    <dgm:pt modelId="{1549F61B-ABE5-4727-95F3-AE80855C7B08}" type="pres">
      <dgm:prSet presAssocID="{A46B7023-A3A7-477B-AB85-F6CEA10B6AB0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84F66A-DEEC-4497-988C-D2816F270171}" type="pres">
      <dgm:prSet presAssocID="{A46B7023-A3A7-477B-AB85-F6CEA10B6AB0}" presName="horzTwo" presStyleCnt="0"/>
      <dgm:spPr/>
    </dgm:pt>
    <dgm:pt modelId="{AC614535-78F8-4EC0-A235-B02A1FC5FAF4}" type="pres">
      <dgm:prSet presAssocID="{9ADEC768-B5D2-4F46-9FD7-644AFCF5B6C7}" presName="sibSpaceTwo" presStyleCnt="0"/>
      <dgm:spPr/>
    </dgm:pt>
    <dgm:pt modelId="{2AE22E7B-5E34-41C0-B32F-C076EB07EF50}" type="pres">
      <dgm:prSet presAssocID="{ADD01CEB-3D28-470A-B6A9-08091645896C}" presName="vertTwo" presStyleCnt="0"/>
      <dgm:spPr/>
    </dgm:pt>
    <dgm:pt modelId="{99B9BA5B-1E8E-4A48-BBCF-5390EA530D39}" type="pres">
      <dgm:prSet presAssocID="{ADD01CEB-3D28-470A-B6A9-08091645896C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A305DD5-4C1F-48DE-937A-E7F25616849E}" type="pres">
      <dgm:prSet presAssocID="{ADD01CEB-3D28-470A-B6A9-08091645896C}" presName="horzTwo" presStyleCnt="0"/>
      <dgm:spPr/>
    </dgm:pt>
    <dgm:pt modelId="{6103A917-4D52-4945-A1A7-AAFF2E614E37}" type="pres">
      <dgm:prSet presAssocID="{99AF198C-E713-42AB-88EB-F9C87C2823A7}" presName="sibSpaceTwo" presStyleCnt="0"/>
      <dgm:spPr/>
    </dgm:pt>
    <dgm:pt modelId="{99DC1999-1D79-40DA-BF60-940D2EEE4DDD}" type="pres">
      <dgm:prSet presAssocID="{F5BA81A0-F218-475F-A644-160FD839BF0C}" presName="vertTwo" presStyleCnt="0"/>
      <dgm:spPr/>
    </dgm:pt>
    <dgm:pt modelId="{2172EFEE-6B28-47F5-94D0-849AF298743D}" type="pres">
      <dgm:prSet presAssocID="{F5BA81A0-F218-475F-A644-160FD839BF0C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F003F3-9D04-4322-A7B1-830238868297}" type="pres">
      <dgm:prSet presAssocID="{F5BA81A0-F218-475F-A644-160FD839BF0C}" presName="horzTwo" presStyleCnt="0"/>
      <dgm:spPr/>
    </dgm:pt>
  </dgm:ptLst>
  <dgm:cxnLst>
    <dgm:cxn modelId="{0C4977E2-9436-4A43-AB3B-DF2666636990}" type="presOf" srcId="{5C8BAAD5-2BDE-48C2-8037-B3E29D271F40}" destId="{6A03B8B8-E40A-4651-B98B-473624ED5456}" srcOrd="0" destOrd="0" presId="urn:microsoft.com/office/officeart/2005/8/layout/hierarchy4"/>
    <dgm:cxn modelId="{1EA89C18-8C3C-4138-9C14-A42FCFA1E73E}" type="presOf" srcId="{F5BA81A0-F218-475F-A644-160FD839BF0C}" destId="{2172EFEE-6B28-47F5-94D0-849AF298743D}" srcOrd="0" destOrd="0" presId="urn:microsoft.com/office/officeart/2005/8/layout/hierarchy4"/>
    <dgm:cxn modelId="{3094D05F-FCA8-4106-8E2E-0A5912F9A846}" type="presOf" srcId="{13CE9ADE-AD4A-492F-B029-199F1C73FA52}" destId="{F60FDAD4-A05D-478C-9BC6-5182DECCC940}" srcOrd="0" destOrd="0" presId="urn:microsoft.com/office/officeart/2005/8/layout/hierarchy4"/>
    <dgm:cxn modelId="{7DBA7475-67DC-4828-BD9F-9853FFA5D0A6}" srcId="{185E67DA-3379-4A6A-BD7C-3E8F0EC11C83}" destId="{ADD01CEB-3D28-470A-B6A9-08091645896C}" srcOrd="2" destOrd="0" parTransId="{9366AAAD-82B9-4D13-9440-62A7D7F6C9BF}" sibTransId="{99AF198C-E713-42AB-88EB-F9C87C2823A7}"/>
    <dgm:cxn modelId="{44E224F5-E4BE-48D3-8C68-F5B3575BF39D}" srcId="{185E67DA-3379-4A6A-BD7C-3E8F0EC11C83}" destId="{A46B7023-A3A7-477B-AB85-F6CEA10B6AB0}" srcOrd="1" destOrd="0" parTransId="{FCB1CAE1-3E34-4128-9911-5D5FC82B9E4B}" sibTransId="{9ADEC768-B5D2-4F46-9FD7-644AFCF5B6C7}"/>
    <dgm:cxn modelId="{2AEC08A0-950C-47D2-BC21-1BA48A927ED4}" type="presOf" srcId="{185E67DA-3379-4A6A-BD7C-3E8F0EC11C83}" destId="{AADB2030-990D-4408-B8A8-097332BF420C}" srcOrd="0" destOrd="0" presId="urn:microsoft.com/office/officeart/2005/8/layout/hierarchy4"/>
    <dgm:cxn modelId="{DB336967-8DC1-4FF4-8FB3-E3E103C3350D}" srcId="{185E67DA-3379-4A6A-BD7C-3E8F0EC11C83}" destId="{5C8BAAD5-2BDE-48C2-8037-B3E29D271F40}" srcOrd="0" destOrd="0" parTransId="{9E3623DE-A843-421B-85FA-86C0D1FC64A7}" sibTransId="{56657967-3344-47AB-989B-65C6519B2935}"/>
    <dgm:cxn modelId="{03CD8BF1-5891-4AB8-911E-675149900973}" type="presOf" srcId="{A46B7023-A3A7-477B-AB85-F6CEA10B6AB0}" destId="{1549F61B-ABE5-4727-95F3-AE80855C7B08}" srcOrd="0" destOrd="0" presId="urn:microsoft.com/office/officeart/2005/8/layout/hierarchy4"/>
    <dgm:cxn modelId="{9FEC377B-4E71-43B7-8D17-F03E8DB5302B}" srcId="{185E67DA-3379-4A6A-BD7C-3E8F0EC11C83}" destId="{F5BA81A0-F218-475F-A644-160FD839BF0C}" srcOrd="3" destOrd="0" parTransId="{D8DEA227-20F3-4DEC-81F5-1AA630205D84}" sibTransId="{EDBF60BB-6774-4BA4-81A6-B1DC72EC8E96}"/>
    <dgm:cxn modelId="{39EBC956-D3ED-4DEC-9333-B2A3898AA38D}" type="presOf" srcId="{ADD01CEB-3D28-470A-B6A9-08091645896C}" destId="{99B9BA5B-1E8E-4A48-BBCF-5390EA530D39}" srcOrd="0" destOrd="0" presId="urn:microsoft.com/office/officeart/2005/8/layout/hierarchy4"/>
    <dgm:cxn modelId="{75F9225D-EED7-4A7C-A719-61CD7C59A492}" srcId="{13CE9ADE-AD4A-492F-B029-199F1C73FA52}" destId="{185E67DA-3379-4A6A-BD7C-3E8F0EC11C83}" srcOrd="0" destOrd="0" parTransId="{16FEF495-CA4F-4412-84D5-A9F96D543F7B}" sibTransId="{47167DEB-C6FB-4126-9646-9A35AED4FAD5}"/>
    <dgm:cxn modelId="{83A8518E-5FF7-457E-8691-F8C9644612C0}" type="presParOf" srcId="{F60FDAD4-A05D-478C-9BC6-5182DECCC940}" destId="{B4BA4C1B-62AC-4F3D-B637-DF8A71F6E89F}" srcOrd="0" destOrd="0" presId="urn:microsoft.com/office/officeart/2005/8/layout/hierarchy4"/>
    <dgm:cxn modelId="{E73B109C-9702-4D62-B0BC-48D0ECE211E2}" type="presParOf" srcId="{B4BA4C1B-62AC-4F3D-B637-DF8A71F6E89F}" destId="{AADB2030-990D-4408-B8A8-097332BF420C}" srcOrd="0" destOrd="0" presId="urn:microsoft.com/office/officeart/2005/8/layout/hierarchy4"/>
    <dgm:cxn modelId="{6BBAE7BB-235E-4CBD-8482-A7A5330BE155}" type="presParOf" srcId="{B4BA4C1B-62AC-4F3D-B637-DF8A71F6E89F}" destId="{956AD60C-0ED2-43AF-ADC4-0CFA3EB330D3}" srcOrd="1" destOrd="0" presId="urn:microsoft.com/office/officeart/2005/8/layout/hierarchy4"/>
    <dgm:cxn modelId="{EFBD72B7-69B2-4977-8493-4C4C0295753B}" type="presParOf" srcId="{B4BA4C1B-62AC-4F3D-B637-DF8A71F6E89F}" destId="{A8A12F2E-141B-4EC3-8EBE-1BA0D3B1452B}" srcOrd="2" destOrd="0" presId="urn:microsoft.com/office/officeart/2005/8/layout/hierarchy4"/>
    <dgm:cxn modelId="{127E34A3-2F54-4CE3-A6C9-1232ED6B9819}" type="presParOf" srcId="{A8A12F2E-141B-4EC3-8EBE-1BA0D3B1452B}" destId="{80EF7665-BEA7-439C-BE21-4F99F627D4B4}" srcOrd="0" destOrd="0" presId="urn:microsoft.com/office/officeart/2005/8/layout/hierarchy4"/>
    <dgm:cxn modelId="{604D9B95-0B59-4D61-8F5D-C93C7EC948AC}" type="presParOf" srcId="{80EF7665-BEA7-439C-BE21-4F99F627D4B4}" destId="{6A03B8B8-E40A-4651-B98B-473624ED5456}" srcOrd="0" destOrd="0" presId="urn:microsoft.com/office/officeart/2005/8/layout/hierarchy4"/>
    <dgm:cxn modelId="{6E180EB9-4FAB-45D7-9C18-7D2FCF45C36B}" type="presParOf" srcId="{80EF7665-BEA7-439C-BE21-4F99F627D4B4}" destId="{CB17B0B3-8C6D-4304-B692-DA5C38F63FB0}" srcOrd="1" destOrd="0" presId="urn:microsoft.com/office/officeart/2005/8/layout/hierarchy4"/>
    <dgm:cxn modelId="{C9947CB9-2EE1-4DEE-B8DB-9D2F264C44F8}" type="presParOf" srcId="{A8A12F2E-141B-4EC3-8EBE-1BA0D3B1452B}" destId="{8CB999D4-5C7C-4284-B300-357EF6B4AFBB}" srcOrd="1" destOrd="0" presId="urn:microsoft.com/office/officeart/2005/8/layout/hierarchy4"/>
    <dgm:cxn modelId="{E433427A-3586-45A5-B9FB-D8ACFB83098F}" type="presParOf" srcId="{A8A12F2E-141B-4EC3-8EBE-1BA0D3B1452B}" destId="{65539956-1600-4572-A41C-A1C40534E246}" srcOrd="2" destOrd="0" presId="urn:microsoft.com/office/officeart/2005/8/layout/hierarchy4"/>
    <dgm:cxn modelId="{4A679B28-7815-40BD-8A93-A645BA6E8B84}" type="presParOf" srcId="{65539956-1600-4572-A41C-A1C40534E246}" destId="{1549F61B-ABE5-4727-95F3-AE80855C7B08}" srcOrd="0" destOrd="0" presId="urn:microsoft.com/office/officeart/2005/8/layout/hierarchy4"/>
    <dgm:cxn modelId="{5720C2B5-E306-4DC7-BBDF-21CB189A36BD}" type="presParOf" srcId="{65539956-1600-4572-A41C-A1C40534E246}" destId="{FE84F66A-DEEC-4497-988C-D2816F270171}" srcOrd="1" destOrd="0" presId="urn:microsoft.com/office/officeart/2005/8/layout/hierarchy4"/>
    <dgm:cxn modelId="{2D1378EA-D7C1-40AA-8D25-363683191C58}" type="presParOf" srcId="{A8A12F2E-141B-4EC3-8EBE-1BA0D3B1452B}" destId="{AC614535-78F8-4EC0-A235-B02A1FC5FAF4}" srcOrd="3" destOrd="0" presId="urn:microsoft.com/office/officeart/2005/8/layout/hierarchy4"/>
    <dgm:cxn modelId="{A0EDA29D-B426-4225-9833-C15828630F6E}" type="presParOf" srcId="{A8A12F2E-141B-4EC3-8EBE-1BA0D3B1452B}" destId="{2AE22E7B-5E34-41C0-B32F-C076EB07EF50}" srcOrd="4" destOrd="0" presId="urn:microsoft.com/office/officeart/2005/8/layout/hierarchy4"/>
    <dgm:cxn modelId="{58239D44-F845-474B-9FD7-FBB4B848DEA0}" type="presParOf" srcId="{2AE22E7B-5E34-41C0-B32F-C076EB07EF50}" destId="{99B9BA5B-1E8E-4A48-BBCF-5390EA530D39}" srcOrd="0" destOrd="0" presId="urn:microsoft.com/office/officeart/2005/8/layout/hierarchy4"/>
    <dgm:cxn modelId="{73875496-2811-4589-A2EB-3BDAE534774F}" type="presParOf" srcId="{2AE22E7B-5E34-41C0-B32F-C076EB07EF50}" destId="{EA305DD5-4C1F-48DE-937A-E7F25616849E}" srcOrd="1" destOrd="0" presId="urn:microsoft.com/office/officeart/2005/8/layout/hierarchy4"/>
    <dgm:cxn modelId="{05C98268-F372-46F8-99CA-11B0D0D023B2}" type="presParOf" srcId="{A8A12F2E-141B-4EC3-8EBE-1BA0D3B1452B}" destId="{6103A917-4D52-4945-A1A7-AAFF2E614E37}" srcOrd="5" destOrd="0" presId="urn:microsoft.com/office/officeart/2005/8/layout/hierarchy4"/>
    <dgm:cxn modelId="{17E1CD21-ECF7-4DC3-9387-09B706C2404F}" type="presParOf" srcId="{A8A12F2E-141B-4EC3-8EBE-1BA0D3B1452B}" destId="{99DC1999-1D79-40DA-BF60-940D2EEE4DDD}" srcOrd="6" destOrd="0" presId="urn:microsoft.com/office/officeart/2005/8/layout/hierarchy4"/>
    <dgm:cxn modelId="{AF3BA46B-1A1F-4001-9F77-84020B683AC6}" type="presParOf" srcId="{99DC1999-1D79-40DA-BF60-940D2EEE4DDD}" destId="{2172EFEE-6B28-47F5-94D0-849AF298743D}" srcOrd="0" destOrd="0" presId="urn:microsoft.com/office/officeart/2005/8/layout/hierarchy4"/>
    <dgm:cxn modelId="{430ED6BC-6869-44EA-9594-3CD4036F004F}" type="presParOf" srcId="{99DC1999-1D79-40DA-BF60-940D2EEE4DDD}" destId="{FBF003F3-9D04-4322-A7B1-830238868297}" srcOrd="1" destOrd="0" presId="urn:microsoft.com/office/officeart/2005/8/layout/hierarchy4"/>
  </dgm:cxnLst>
  <dgm:bg>
    <a:noFill/>
  </dgm:bg>
  <dgm:whole>
    <a:effectLst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4CC2F9-5EEF-4DB5-A0B1-8824DC025B12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t-PT"/>
        </a:p>
      </dgm:t>
    </dgm:pt>
    <dgm:pt modelId="{F3E9C947-3F23-44FD-9584-AA9254B8A248}">
      <dgm:prSet phldrT="[Texto]" custT="1"/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pt-PT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Recomendação da UNESCO sobre REA </a:t>
          </a:r>
        </a:p>
      </dgm:t>
    </dgm:pt>
    <dgm:pt modelId="{FA0DF5AF-0977-4793-A6A6-6026B99464C7}" type="parTrans" cxnId="{1F7BEE9B-3F2C-4FF9-A7A2-398ECFD2B577}">
      <dgm:prSet/>
      <dgm:spPr/>
      <dgm:t>
        <a:bodyPr/>
        <a:lstStyle/>
        <a:p>
          <a:endParaRPr lang="pt-PT"/>
        </a:p>
      </dgm:t>
    </dgm:pt>
    <dgm:pt modelId="{97148635-36AD-43AE-A901-CFFCFE258771}" type="sibTrans" cxnId="{1F7BEE9B-3F2C-4FF9-A7A2-398ECFD2B577}">
      <dgm:prSet/>
      <dgm:spPr/>
      <dgm:t>
        <a:bodyPr/>
        <a:lstStyle/>
        <a:p>
          <a:endParaRPr lang="pt-PT"/>
        </a:p>
      </dgm:t>
    </dgm:pt>
    <dgm:pt modelId="{F034C584-108B-4AF6-9DB4-4D7344FF26DC}">
      <dgm:prSet phldrT="[Texto]" custT="1"/>
      <dgm:spPr>
        <a:effectLst/>
      </dgm:spPr>
      <dgm:t>
        <a:bodyPr/>
        <a:lstStyle/>
        <a:p>
          <a:r>
            <a:rPr lang="pt-PT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libri" panose="020F0502020204030204" pitchFamily="34" charset="0"/>
              <a:cs typeface="Calibri" panose="020F0502020204030204" pitchFamily="34" charset="0"/>
            </a:rPr>
            <a:t>Cursos criados através do projeto ICDE OER francófono </a:t>
          </a:r>
          <a:endParaRPr lang="pt-PT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BB8FFC-CC90-4BF9-9B53-BD892D196AB9}" type="parTrans" cxnId="{C51F8729-F96E-4F26-B216-A1346B136DAC}">
      <dgm:prSet/>
      <dgm:spPr/>
      <dgm:t>
        <a:bodyPr/>
        <a:lstStyle/>
        <a:p>
          <a:endParaRPr lang="pt-PT"/>
        </a:p>
      </dgm:t>
    </dgm:pt>
    <dgm:pt modelId="{DFBBBD2D-D9AE-4091-856F-07AA6D226616}" type="sibTrans" cxnId="{C51F8729-F96E-4F26-B216-A1346B136DAC}">
      <dgm:prSet/>
      <dgm:spPr/>
      <dgm:t>
        <a:bodyPr/>
        <a:lstStyle/>
        <a:p>
          <a:endParaRPr lang="pt-PT"/>
        </a:p>
      </dgm:t>
    </dgm:pt>
    <dgm:pt modelId="{27C885E1-13EE-456F-926F-35A203F6C970}">
      <dgm:prSet phldrT="[Texto]" custT="1"/>
      <dgm:spPr>
        <a:effectLst/>
      </dgm:spPr>
      <dgm:t>
        <a:bodyPr/>
        <a:lstStyle/>
        <a:p>
          <a:r>
            <a:rPr lang="pt-PT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Tradução e adaptação cultural e jurídica</a:t>
          </a:r>
        </a:p>
      </dgm:t>
    </dgm:pt>
    <dgm:pt modelId="{C30BD3C3-B7BE-46A7-8C6B-ABB78D934D54}" type="parTrans" cxnId="{23989A7A-85EA-404E-B21B-CAD34ECEF2BB}">
      <dgm:prSet/>
      <dgm:spPr/>
      <dgm:t>
        <a:bodyPr/>
        <a:lstStyle/>
        <a:p>
          <a:endParaRPr lang="pt-PT"/>
        </a:p>
      </dgm:t>
    </dgm:pt>
    <dgm:pt modelId="{7C186104-1BC3-49CA-9D4C-B3BA6C29544D}" type="sibTrans" cxnId="{23989A7A-85EA-404E-B21B-CAD34ECEF2BB}">
      <dgm:prSet/>
      <dgm:spPr/>
      <dgm:t>
        <a:bodyPr/>
        <a:lstStyle/>
        <a:p>
          <a:endParaRPr lang="pt-PT"/>
        </a:p>
      </dgm:t>
    </dgm:pt>
    <dgm:pt modelId="{467FB3D3-50A5-4B26-87EF-52EB32871671}">
      <dgm:prSet phldrT="[Texto]" custT="1"/>
      <dgm:spPr>
        <a:effectLst/>
      </dgm:spPr>
      <dgm:t>
        <a:bodyPr/>
        <a:lstStyle/>
        <a:p>
          <a:r>
            <a:rPr lang="pt-PT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Disponibilização</a:t>
          </a:r>
        </a:p>
      </dgm:t>
    </dgm:pt>
    <dgm:pt modelId="{52005126-AA6F-4D97-9691-FA096334E703}" type="parTrans" cxnId="{A0665715-827B-4EA4-84C5-9D2CEE2A6265}">
      <dgm:prSet/>
      <dgm:spPr/>
      <dgm:t>
        <a:bodyPr/>
        <a:lstStyle/>
        <a:p>
          <a:endParaRPr lang="pt-PT"/>
        </a:p>
      </dgm:t>
    </dgm:pt>
    <dgm:pt modelId="{CAD1EE2A-A7A4-4E4F-9075-C3771E88B240}" type="sibTrans" cxnId="{A0665715-827B-4EA4-84C5-9D2CEE2A6265}">
      <dgm:prSet/>
      <dgm:spPr/>
      <dgm:t>
        <a:bodyPr/>
        <a:lstStyle/>
        <a:p>
          <a:endParaRPr lang="pt-PT"/>
        </a:p>
      </dgm:t>
    </dgm:pt>
    <dgm:pt modelId="{4C030005-FAF6-4F0B-8FDA-5A2B5E45F148}">
      <dgm:prSet phldrT="[Texto]" custT="1"/>
      <dgm:spPr>
        <a:ln w="38100">
          <a:solidFill>
            <a:schemeClr val="accent5">
              <a:lumMod val="5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perspectiveRelaxedModerately"/>
          <a:lightRig rig="threePt" dir="t"/>
        </a:scene3d>
      </dgm:spPr>
      <dgm:t>
        <a:bodyPr/>
        <a:lstStyle/>
        <a:p>
          <a:pPr algn="l"/>
          <a:endParaRPr lang="pt-PT" sz="2500" dirty="0"/>
        </a:p>
        <a:p>
          <a:pPr algn="ctr"/>
          <a:r>
            <a:rPr lang="pt-P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Universidade Aberta</a:t>
          </a:r>
        </a:p>
      </dgm:t>
    </dgm:pt>
    <dgm:pt modelId="{239B945D-4E3F-4BDF-B42A-7E87B49C58A9}" type="sibTrans" cxnId="{68A7172B-9512-4E12-B57A-E9931F1271E8}">
      <dgm:prSet/>
      <dgm:spPr/>
      <dgm:t>
        <a:bodyPr/>
        <a:lstStyle/>
        <a:p>
          <a:endParaRPr lang="pt-PT"/>
        </a:p>
      </dgm:t>
    </dgm:pt>
    <dgm:pt modelId="{B318E232-3EEB-49F6-B1B7-07EB05D1C603}" type="parTrans" cxnId="{68A7172B-9512-4E12-B57A-E9931F1271E8}">
      <dgm:prSet/>
      <dgm:spPr/>
      <dgm:t>
        <a:bodyPr/>
        <a:lstStyle/>
        <a:p>
          <a:endParaRPr lang="pt-PT"/>
        </a:p>
      </dgm:t>
    </dgm:pt>
    <dgm:pt modelId="{40764919-D1BF-4F32-A235-FE5FC1022865}">
      <dgm:prSet phldrT="[Texto]" custT="1"/>
      <dgm:spPr>
        <a:ln w="38100">
          <a:solidFill>
            <a:schemeClr val="accent3">
              <a:lumMod val="75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perspectiveRelaxedModerately"/>
          <a:lightRig rig="threePt" dir="t"/>
        </a:scene3d>
      </dgm:spPr>
      <dgm:t>
        <a:bodyPr/>
        <a:lstStyle/>
        <a:p>
          <a:pPr algn="l"/>
          <a:endParaRPr lang="pt-PT" sz="2500" dirty="0"/>
        </a:p>
        <a:p>
          <a:pPr algn="ctr"/>
          <a:r>
            <a:rPr lang="pt-P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Université </a:t>
          </a:r>
          <a:r>
            <a:rPr lang="pt-PT" sz="2400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Numérique</a:t>
          </a:r>
          <a:endParaRPr lang="pt-PT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668B1048-18B4-4556-9E56-FD91878EEE71}" type="sibTrans" cxnId="{B1B09ECE-2FBE-4C7F-94B3-2D56693AD189}">
      <dgm:prSet/>
      <dgm:spPr/>
      <dgm:t>
        <a:bodyPr/>
        <a:lstStyle/>
        <a:p>
          <a:endParaRPr lang="pt-PT"/>
        </a:p>
      </dgm:t>
    </dgm:pt>
    <dgm:pt modelId="{90F039D4-4E0B-4683-99C3-98CD10C2692B}" type="parTrans" cxnId="{B1B09ECE-2FBE-4C7F-94B3-2D56693AD189}">
      <dgm:prSet/>
      <dgm:spPr/>
      <dgm:t>
        <a:bodyPr/>
        <a:lstStyle/>
        <a:p>
          <a:endParaRPr lang="pt-PT"/>
        </a:p>
      </dgm:t>
    </dgm:pt>
    <dgm:pt modelId="{8637FCB7-2459-4D04-B5DF-1423E5021365}">
      <dgm:prSet phldrT="[Texto]" custT="1"/>
      <dgm:spPr>
        <a:ln w="38100">
          <a:solidFill>
            <a:schemeClr val="accent2"/>
          </a:solidFill>
        </a:ln>
        <a:effectLst>
          <a:reflection blurRad="6350" stA="52000" endA="300" endPos="35000" dir="5400000" sy="-100000" algn="bl" rotWithShape="0"/>
        </a:effectLst>
        <a:scene3d>
          <a:camera prst="perspectiveRelaxedModerately"/>
          <a:lightRig rig="threePt" dir="t"/>
        </a:scene3d>
      </dgm:spPr>
      <dgm:t>
        <a:bodyPr/>
        <a:lstStyle/>
        <a:p>
          <a:pPr algn="l"/>
          <a:endParaRPr lang="pt-PT" sz="2500" dirty="0"/>
        </a:p>
        <a:p>
          <a:pPr algn="ctr"/>
          <a:r>
            <a:rPr lang="pt-P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UNESCO</a:t>
          </a:r>
        </a:p>
      </dgm:t>
    </dgm:pt>
    <dgm:pt modelId="{6D951D0B-C020-4BDB-B5FE-D20EFA0A6B13}" type="sibTrans" cxnId="{37C5F9BB-99FA-4E00-B5C1-7843B41A17EE}">
      <dgm:prSet/>
      <dgm:spPr/>
      <dgm:t>
        <a:bodyPr/>
        <a:lstStyle/>
        <a:p>
          <a:endParaRPr lang="pt-PT"/>
        </a:p>
      </dgm:t>
    </dgm:pt>
    <dgm:pt modelId="{11DBB608-4427-47BF-B61B-420484FD68F0}" type="parTrans" cxnId="{37C5F9BB-99FA-4E00-B5C1-7843B41A17EE}">
      <dgm:prSet/>
      <dgm:spPr/>
      <dgm:t>
        <a:bodyPr/>
        <a:lstStyle/>
        <a:p>
          <a:endParaRPr lang="pt-PT"/>
        </a:p>
      </dgm:t>
    </dgm:pt>
    <dgm:pt modelId="{50E4AE20-6D53-4182-973E-DE243CDE25FB}" type="pres">
      <dgm:prSet presAssocID="{3A4CC2F9-5EEF-4DB5-A0B1-8824DC025B12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DF5CB9C-E317-4FBF-A934-17B3DC29D4CB}" type="pres">
      <dgm:prSet presAssocID="{F3E9C947-3F23-44FD-9584-AA9254B8A248}" presName="parentText1" presStyleLbl="node1" presStyleIdx="0" presStyleCnt="4" custLinFactNeighborY="-781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4DA67A-2609-457B-8F78-6555BCCF2718}" type="pres">
      <dgm:prSet presAssocID="{F3E9C947-3F23-44FD-9584-AA9254B8A248}" presName="childText1" presStyleLbl="solidAlignAcc1" presStyleIdx="0" presStyleCnt="3" custScaleX="89209" custLinFactNeighborX="1433" custLinFactNeighborY="16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B582AA-0BDA-484A-AC1D-94F0A8FCE2FB}" type="pres">
      <dgm:prSet presAssocID="{F034C584-108B-4AF6-9DB4-4D7344FF26DC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85F975-C2B7-4492-91A0-BC6A4AF47390}" type="pres">
      <dgm:prSet presAssocID="{F034C584-108B-4AF6-9DB4-4D7344FF26DC}" presName="childText2" presStyleLbl="solidAlignAcc1" presStyleIdx="1" presStyleCnt="3" custScaleX="89768" custScaleY="96855" custLinFactNeighborX="477" custLinFactNeighborY="42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9F2010-E3B4-4EC4-BC8A-69A35AD8360A}" type="pres">
      <dgm:prSet presAssocID="{27C885E1-13EE-456F-926F-35A203F6C970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608FB0-FAF0-44E7-9941-991088575188}" type="pres">
      <dgm:prSet presAssocID="{467FB3D3-50A5-4B26-87EF-52EB32871671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4BF4EE-C0EE-42D5-A041-8AB060B8EC54}" type="pres">
      <dgm:prSet presAssocID="{467FB3D3-50A5-4B26-87EF-52EB32871671}" presName="childText4" presStyleLbl="solidAlignAcc1" presStyleIdx="2" presStyleCnt="3" custScaleX="88272" custScaleY="92760" custLinFactX="-591" custLinFactNeighborX="-100000" custLinFactNeighborY="-167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8A7172B-9512-4E12-B57A-E9931F1271E8}" srcId="{467FB3D3-50A5-4B26-87EF-52EB32871671}" destId="{4C030005-FAF6-4F0B-8FDA-5A2B5E45F148}" srcOrd="0" destOrd="0" parTransId="{B318E232-3EEB-49F6-B1B7-07EB05D1C603}" sibTransId="{239B945D-4E3F-4BDF-B42A-7E87B49C58A9}"/>
    <dgm:cxn modelId="{A0665715-827B-4EA4-84C5-9D2CEE2A6265}" srcId="{3A4CC2F9-5EEF-4DB5-A0B1-8824DC025B12}" destId="{467FB3D3-50A5-4B26-87EF-52EB32871671}" srcOrd="3" destOrd="0" parTransId="{52005126-AA6F-4D97-9691-FA096334E703}" sibTransId="{CAD1EE2A-A7A4-4E4F-9075-C3771E88B240}"/>
    <dgm:cxn modelId="{A2A653CB-AD29-43A5-99DA-B9D68F9D2F57}" type="presOf" srcId="{8637FCB7-2459-4D04-B5DF-1423E5021365}" destId="{984DA67A-2609-457B-8F78-6555BCCF2718}" srcOrd="0" destOrd="0" presId="urn:microsoft.com/office/officeart/2009/3/layout/IncreasingArrowsProcess"/>
    <dgm:cxn modelId="{48748AE0-E0C8-49B4-AEAE-A1FCEAB8A533}" type="presOf" srcId="{40764919-D1BF-4F32-A235-FE5FC1022865}" destId="{AF85F975-C2B7-4492-91A0-BC6A4AF47390}" srcOrd="0" destOrd="0" presId="urn:microsoft.com/office/officeart/2009/3/layout/IncreasingArrowsProcess"/>
    <dgm:cxn modelId="{9A493619-066A-4BF9-A5B2-31013904FC94}" type="presOf" srcId="{4C030005-FAF6-4F0B-8FDA-5A2B5E45F148}" destId="{7F4BF4EE-C0EE-42D5-A041-8AB060B8EC54}" srcOrd="0" destOrd="0" presId="urn:microsoft.com/office/officeart/2009/3/layout/IncreasingArrowsProcess"/>
    <dgm:cxn modelId="{1F7BEE9B-3F2C-4FF9-A7A2-398ECFD2B577}" srcId="{3A4CC2F9-5EEF-4DB5-A0B1-8824DC025B12}" destId="{F3E9C947-3F23-44FD-9584-AA9254B8A248}" srcOrd="0" destOrd="0" parTransId="{FA0DF5AF-0977-4793-A6A6-6026B99464C7}" sibTransId="{97148635-36AD-43AE-A901-CFFCFE258771}"/>
    <dgm:cxn modelId="{23989A7A-85EA-404E-B21B-CAD34ECEF2BB}" srcId="{3A4CC2F9-5EEF-4DB5-A0B1-8824DC025B12}" destId="{27C885E1-13EE-456F-926F-35A203F6C970}" srcOrd="2" destOrd="0" parTransId="{C30BD3C3-B7BE-46A7-8C6B-ABB78D934D54}" sibTransId="{7C186104-1BC3-49CA-9D4C-B3BA6C29544D}"/>
    <dgm:cxn modelId="{6AD77375-80F4-45AE-9CB9-848D05162018}" type="presOf" srcId="{27C885E1-13EE-456F-926F-35A203F6C970}" destId="{559F2010-E3B4-4EC4-BC8A-69A35AD8360A}" srcOrd="0" destOrd="0" presId="urn:microsoft.com/office/officeart/2009/3/layout/IncreasingArrowsProcess"/>
    <dgm:cxn modelId="{56CC60E0-C87D-4B8D-8B92-3437ED5FF728}" type="presOf" srcId="{F3E9C947-3F23-44FD-9584-AA9254B8A248}" destId="{CDF5CB9C-E317-4FBF-A934-17B3DC29D4CB}" srcOrd="0" destOrd="0" presId="urn:microsoft.com/office/officeart/2009/3/layout/IncreasingArrowsProcess"/>
    <dgm:cxn modelId="{08C09107-DF21-4C37-8636-EDFA7FE1A6EF}" type="presOf" srcId="{3A4CC2F9-5EEF-4DB5-A0B1-8824DC025B12}" destId="{50E4AE20-6D53-4182-973E-DE243CDE25FB}" srcOrd="0" destOrd="0" presId="urn:microsoft.com/office/officeart/2009/3/layout/IncreasingArrowsProcess"/>
    <dgm:cxn modelId="{8AC08477-43AC-45AB-816A-D266186C5CA4}" type="presOf" srcId="{F034C584-108B-4AF6-9DB4-4D7344FF26DC}" destId="{91B582AA-0BDA-484A-AC1D-94F0A8FCE2FB}" srcOrd="0" destOrd="0" presId="urn:microsoft.com/office/officeart/2009/3/layout/IncreasingArrowsProcess"/>
    <dgm:cxn modelId="{37C5F9BB-99FA-4E00-B5C1-7843B41A17EE}" srcId="{F3E9C947-3F23-44FD-9584-AA9254B8A248}" destId="{8637FCB7-2459-4D04-B5DF-1423E5021365}" srcOrd="0" destOrd="0" parTransId="{11DBB608-4427-47BF-B61B-420484FD68F0}" sibTransId="{6D951D0B-C020-4BDB-B5FE-D20EFA0A6B13}"/>
    <dgm:cxn modelId="{B1B09ECE-2FBE-4C7F-94B3-2D56693AD189}" srcId="{F034C584-108B-4AF6-9DB4-4D7344FF26DC}" destId="{40764919-D1BF-4F32-A235-FE5FC1022865}" srcOrd="0" destOrd="0" parTransId="{90F039D4-4E0B-4683-99C3-98CD10C2692B}" sibTransId="{668B1048-18B4-4556-9E56-FD91878EEE71}"/>
    <dgm:cxn modelId="{C51F8729-F96E-4F26-B216-A1346B136DAC}" srcId="{3A4CC2F9-5EEF-4DB5-A0B1-8824DC025B12}" destId="{F034C584-108B-4AF6-9DB4-4D7344FF26DC}" srcOrd="1" destOrd="0" parTransId="{1DBB8FFC-CC90-4BF9-9B53-BD892D196AB9}" sibTransId="{DFBBBD2D-D9AE-4091-856F-07AA6D226616}"/>
    <dgm:cxn modelId="{340AE6E7-4E59-4C2C-8398-411A8C3E2168}" type="presOf" srcId="{467FB3D3-50A5-4B26-87EF-52EB32871671}" destId="{80608FB0-FAF0-44E7-9941-991088575188}" srcOrd="0" destOrd="0" presId="urn:microsoft.com/office/officeart/2009/3/layout/IncreasingArrowsProcess"/>
    <dgm:cxn modelId="{88C8B5F7-0EA3-4713-B533-DC86CB1F4F1C}" type="presParOf" srcId="{50E4AE20-6D53-4182-973E-DE243CDE25FB}" destId="{CDF5CB9C-E317-4FBF-A934-17B3DC29D4CB}" srcOrd="0" destOrd="0" presId="urn:microsoft.com/office/officeart/2009/3/layout/IncreasingArrowsProcess"/>
    <dgm:cxn modelId="{AA99176F-E546-417C-A81F-9FBE53E6FFB8}" type="presParOf" srcId="{50E4AE20-6D53-4182-973E-DE243CDE25FB}" destId="{984DA67A-2609-457B-8F78-6555BCCF2718}" srcOrd="1" destOrd="0" presId="urn:microsoft.com/office/officeart/2009/3/layout/IncreasingArrowsProcess"/>
    <dgm:cxn modelId="{139FF746-3ED7-4046-84C6-7496FDDF4DC8}" type="presParOf" srcId="{50E4AE20-6D53-4182-973E-DE243CDE25FB}" destId="{91B582AA-0BDA-484A-AC1D-94F0A8FCE2FB}" srcOrd="2" destOrd="0" presId="urn:microsoft.com/office/officeart/2009/3/layout/IncreasingArrowsProcess"/>
    <dgm:cxn modelId="{31C29B0F-8636-4724-9214-9F5E6E780A59}" type="presParOf" srcId="{50E4AE20-6D53-4182-973E-DE243CDE25FB}" destId="{AF85F975-C2B7-4492-91A0-BC6A4AF47390}" srcOrd="3" destOrd="0" presId="urn:microsoft.com/office/officeart/2009/3/layout/IncreasingArrowsProcess"/>
    <dgm:cxn modelId="{0DEB44AB-E328-4FFE-ABE5-5BDDA6E12B8F}" type="presParOf" srcId="{50E4AE20-6D53-4182-973E-DE243CDE25FB}" destId="{559F2010-E3B4-4EC4-BC8A-69A35AD8360A}" srcOrd="4" destOrd="0" presId="urn:microsoft.com/office/officeart/2009/3/layout/IncreasingArrowsProcess"/>
    <dgm:cxn modelId="{097A5850-CFF6-490E-861A-8353E3EFCF44}" type="presParOf" srcId="{50E4AE20-6D53-4182-973E-DE243CDE25FB}" destId="{80608FB0-FAF0-44E7-9941-991088575188}" srcOrd="5" destOrd="0" presId="urn:microsoft.com/office/officeart/2009/3/layout/IncreasingArrowsProcess"/>
    <dgm:cxn modelId="{D084E747-C9EF-4C8B-9891-690ACC779EBF}" type="presParOf" srcId="{50E4AE20-6D53-4182-973E-DE243CDE25FB}" destId="{7F4BF4EE-C0EE-42D5-A041-8AB060B8EC54}" srcOrd="6" destOrd="0" presId="urn:microsoft.com/office/officeart/2009/3/layout/IncreasingArrowsProcess"/>
  </dgm:cxnLst>
  <dgm:bg>
    <a:effectLst>
      <a:softEdge rad="12700"/>
    </a:effectLst>
  </dgm:bg>
  <dgm:whole>
    <a:ln>
      <a:noFill/>
    </a:ln>
    <a:effectLst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54BABF-7947-4E2A-AD13-7E9D672F629C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01510D48-9855-487C-88EF-723A434B01CB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r>
            <a:rPr lang="pt-PT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CRIAÇÃO</a:t>
          </a:r>
        </a:p>
      </dgm:t>
    </dgm:pt>
    <dgm:pt modelId="{A890D937-941D-4814-BB18-505E1EA4AADC}" type="parTrans" cxnId="{780EE9EA-FA0B-4509-9309-5D00D7B019D6}">
      <dgm:prSet/>
      <dgm:spPr/>
      <dgm:t>
        <a:bodyPr/>
        <a:lstStyle/>
        <a:p>
          <a:endParaRPr lang="pt-PT"/>
        </a:p>
      </dgm:t>
    </dgm:pt>
    <dgm:pt modelId="{86B7E98A-FA38-44DC-B8EE-B226D4DF7807}" type="sibTrans" cxnId="{780EE9EA-FA0B-4509-9309-5D00D7B019D6}">
      <dgm:prSet/>
      <dgm:spPr/>
      <dgm:t>
        <a:bodyPr/>
        <a:lstStyle/>
        <a:p>
          <a:endParaRPr lang="pt-PT"/>
        </a:p>
      </dgm:t>
    </dgm:pt>
    <dgm:pt modelId="{44C0E0C7-5E9F-4FE1-971E-7AAA0FB72C06}">
      <dgm:prSet phldrT="[Texto]" custT="1"/>
      <dgm:spPr/>
      <dgm:t>
        <a:bodyPr/>
        <a:lstStyle/>
        <a:p>
          <a:pPr>
            <a:spcAft>
              <a:spcPts val="0"/>
            </a:spcAft>
          </a:pPr>
          <a:r>
            <a:rPr lang="pt-P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Tradução de dois cursos sobre REA</a:t>
          </a:r>
        </a:p>
      </dgm:t>
    </dgm:pt>
    <dgm:pt modelId="{8B7A4F0D-1426-4CF2-BC15-A79EEB2EBA34}" type="parTrans" cxnId="{972B050C-FDA6-464B-965A-87F2B57F4583}">
      <dgm:prSet/>
      <dgm:spPr/>
      <dgm:t>
        <a:bodyPr/>
        <a:lstStyle/>
        <a:p>
          <a:endParaRPr lang="pt-PT"/>
        </a:p>
      </dgm:t>
    </dgm:pt>
    <dgm:pt modelId="{9A1298DD-516A-4306-B8E1-3027E52843FA}" type="sibTrans" cxnId="{972B050C-FDA6-464B-965A-87F2B57F4583}">
      <dgm:prSet/>
      <dgm:spPr/>
      <dgm:t>
        <a:bodyPr/>
        <a:lstStyle/>
        <a:p>
          <a:endParaRPr lang="pt-PT"/>
        </a:p>
      </dgm:t>
    </dgm:pt>
    <dgm:pt modelId="{6B1660F8-D9CB-44C9-B2E6-DA76FA8FBE6C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r>
            <a:rPr lang="pt-PT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ADAPTAÇÃO</a:t>
          </a:r>
        </a:p>
      </dgm:t>
    </dgm:pt>
    <dgm:pt modelId="{4BCB01FD-0639-4CC9-99DC-9A56D68DBFB3}" type="parTrans" cxnId="{C061F1B1-E17E-484A-BE5D-321119BC6D0A}">
      <dgm:prSet/>
      <dgm:spPr/>
      <dgm:t>
        <a:bodyPr/>
        <a:lstStyle/>
        <a:p>
          <a:endParaRPr lang="pt-PT"/>
        </a:p>
      </dgm:t>
    </dgm:pt>
    <dgm:pt modelId="{04CDAC08-E8A3-4FF7-B816-6D5997D760F6}" type="sibTrans" cxnId="{C061F1B1-E17E-484A-BE5D-321119BC6D0A}">
      <dgm:prSet/>
      <dgm:spPr/>
      <dgm:t>
        <a:bodyPr/>
        <a:lstStyle/>
        <a:p>
          <a:endParaRPr lang="pt-PT"/>
        </a:p>
      </dgm:t>
    </dgm:pt>
    <dgm:pt modelId="{715FB084-FF34-4A78-8A36-56467F1544EA}">
      <dgm:prSet phldrT="[Texto]" custT="1"/>
      <dgm:spPr/>
      <dgm:t>
        <a:bodyPr/>
        <a:lstStyle/>
        <a:p>
          <a:pPr>
            <a:buFont typeface="+mj-lt"/>
            <a:buAutoNum type="arabicPeriod"/>
          </a:pPr>
          <a:r>
            <a:rPr lang="pt-P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Adequação às realidades locais dos países lusófonos</a:t>
          </a:r>
          <a:endParaRPr lang="pt-PT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C188156-807C-475F-BC3F-E182DADE9BAA}" type="parTrans" cxnId="{914DDC6A-4AA6-43A6-960E-67D1EBF6EE03}">
      <dgm:prSet/>
      <dgm:spPr/>
      <dgm:t>
        <a:bodyPr/>
        <a:lstStyle/>
        <a:p>
          <a:endParaRPr lang="pt-PT"/>
        </a:p>
      </dgm:t>
    </dgm:pt>
    <dgm:pt modelId="{5BE5502A-5E23-4B88-940E-CAC637AF9F79}" type="sibTrans" cxnId="{914DDC6A-4AA6-43A6-960E-67D1EBF6EE03}">
      <dgm:prSet/>
      <dgm:spPr/>
      <dgm:t>
        <a:bodyPr/>
        <a:lstStyle/>
        <a:p>
          <a:endParaRPr lang="pt-PT"/>
        </a:p>
      </dgm:t>
    </dgm:pt>
    <dgm:pt modelId="{A3AC24CE-5B22-4E83-8400-570DE1D4C90F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pt-PT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DISPONIBILIZAÇÃO</a:t>
          </a:r>
        </a:p>
      </dgm:t>
    </dgm:pt>
    <dgm:pt modelId="{355B62FE-AC22-4ADD-8A83-C3FB1315EA97}" type="sibTrans" cxnId="{29C0C7B4-4101-4BD8-ADF4-8FC81F54CFFA}">
      <dgm:prSet/>
      <dgm:spPr/>
      <dgm:t>
        <a:bodyPr/>
        <a:lstStyle/>
        <a:p>
          <a:endParaRPr lang="pt-PT"/>
        </a:p>
      </dgm:t>
    </dgm:pt>
    <dgm:pt modelId="{6127436F-1EF8-43B6-931B-4FE0FE2A94F0}" type="parTrans" cxnId="{29C0C7B4-4101-4BD8-ADF4-8FC81F54CFFA}">
      <dgm:prSet/>
      <dgm:spPr/>
      <dgm:t>
        <a:bodyPr/>
        <a:lstStyle/>
        <a:p>
          <a:endParaRPr lang="pt-PT"/>
        </a:p>
      </dgm:t>
    </dgm:pt>
    <dgm:pt modelId="{F93FE344-6E7B-440D-8273-ECD540828074}">
      <dgm:prSet phldrT="[Texto]" custT="1"/>
      <dgm:spPr/>
      <dgm:t>
        <a:bodyPr/>
        <a:lstStyle/>
        <a:p>
          <a:endParaRPr lang="pt-PT" sz="2800" dirty="0"/>
        </a:p>
        <a:p>
          <a:r>
            <a:rPr lang="pt-P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Aula Aberta</a:t>
          </a:r>
        </a:p>
      </dgm:t>
    </dgm:pt>
    <dgm:pt modelId="{1E27E2C0-6D5E-4B4D-9A8B-039C7A5946BE}" type="sibTrans" cxnId="{3588E9E4-FA5C-4BF3-BDCC-F6FA265AA1C6}">
      <dgm:prSet/>
      <dgm:spPr/>
      <dgm:t>
        <a:bodyPr/>
        <a:lstStyle/>
        <a:p>
          <a:endParaRPr lang="pt-PT"/>
        </a:p>
      </dgm:t>
    </dgm:pt>
    <dgm:pt modelId="{F5313251-1828-45DD-8AF2-16E81011EF50}" type="parTrans" cxnId="{3588E9E4-FA5C-4BF3-BDCC-F6FA265AA1C6}">
      <dgm:prSet/>
      <dgm:spPr/>
      <dgm:t>
        <a:bodyPr/>
        <a:lstStyle/>
        <a:p>
          <a:endParaRPr lang="pt-PT"/>
        </a:p>
      </dgm:t>
    </dgm:pt>
    <dgm:pt modelId="{A43391FA-3E18-4179-810C-D1194E7A76CB}">
      <dgm:prSet phldrT="[Texto]" custT="1"/>
      <dgm:spPr/>
      <dgm:t>
        <a:bodyPr/>
        <a:lstStyle/>
        <a:p>
          <a:endParaRPr lang="pt-PT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pt-P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Repositório Aberto</a:t>
          </a:r>
        </a:p>
      </dgm:t>
    </dgm:pt>
    <dgm:pt modelId="{EAE1DE27-F598-4E01-B1E6-A356D129180F}" type="parTrans" cxnId="{867A047C-EC2D-4100-9EE8-3E3CA4052AF0}">
      <dgm:prSet/>
      <dgm:spPr/>
      <dgm:t>
        <a:bodyPr/>
        <a:lstStyle/>
        <a:p>
          <a:endParaRPr lang="pt-PT"/>
        </a:p>
      </dgm:t>
    </dgm:pt>
    <dgm:pt modelId="{B8EBEB58-3A15-4805-AD8A-210CDA3DC4D1}" type="sibTrans" cxnId="{867A047C-EC2D-4100-9EE8-3E3CA4052AF0}">
      <dgm:prSet/>
      <dgm:spPr/>
      <dgm:t>
        <a:bodyPr/>
        <a:lstStyle/>
        <a:p>
          <a:endParaRPr lang="pt-PT"/>
        </a:p>
      </dgm:t>
    </dgm:pt>
    <dgm:pt modelId="{E60E8A03-0E52-4884-B230-4D67F583DACB}" type="pres">
      <dgm:prSet presAssocID="{0E54BABF-7947-4E2A-AD13-7E9D672F629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A2D424-216B-473D-8111-2461FC4B204D}" type="pres">
      <dgm:prSet presAssocID="{01510D48-9855-487C-88EF-723A434B01CB}" presName="compositeNode" presStyleCnt="0">
        <dgm:presLayoutVars>
          <dgm:bulletEnabled val="1"/>
        </dgm:presLayoutVars>
      </dgm:prSet>
      <dgm:spPr/>
    </dgm:pt>
    <dgm:pt modelId="{FD213456-5D29-4108-A7BD-39AE509D12DC}" type="pres">
      <dgm:prSet presAssocID="{01510D48-9855-487C-88EF-723A434B01CB}" presName="bgRect" presStyleLbl="node1" presStyleIdx="0" presStyleCnt="3"/>
      <dgm:spPr/>
      <dgm:t>
        <a:bodyPr/>
        <a:lstStyle/>
        <a:p>
          <a:endParaRPr lang="en-US"/>
        </a:p>
      </dgm:t>
    </dgm:pt>
    <dgm:pt modelId="{CDA7CDF5-BE93-444E-9FD7-093DBAB8597B}" type="pres">
      <dgm:prSet presAssocID="{01510D48-9855-487C-88EF-723A434B01CB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375B6C-256A-4B67-9588-881F5151026C}" type="pres">
      <dgm:prSet presAssocID="{01510D48-9855-487C-88EF-723A434B01CB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E6F572-6D29-465C-B60A-66FF6C20FB80}" type="pres">
      <dgm:prSet presAssocID="{86B7E98A-FA38-44DC-B8EE-B226D4DF7807}" presName="hSp" presStyleCnt="0"/>
      <dgm:spPr/>
    </dgm:pt>
    <dgm:pt modelId="{D3FA0DEA-F5D0-4A98-992B-6DA04A349BF3}" type="pres">
      <dgm:prSet presAssocID="{86B7E98A-FA38-44DC-B8EE-B226D4DF7807}" presName="vProcSp" presStyleCnt="0"/>
      <dgm:spPr/>
    </dgm:pt>
    <dgm:pt modelId="{2E36DDC7-E732-4A58-8452-260BF358A36F}" type="pres">
      <dgm:prSet presAssocID="{86B7E98A-FA38-44DC-B8EE-B226D4DF7807}" presName="vSp1" presStyleCnt="0"/>
      <dgm:spPr/>
    </dgm:pt>
    <dgm:pt modelId="{763965C6-34E7-4613-A182-DC497F2E5EC1}" type="pres">
      <dgm:prSet presAssocID="{86B7E98A-FA38-44DC-B8EE-B226D4DF7807}" presName="simulatedConn" presStyleLbl="solidFgAcc1" presStyleIdx="0" presStyleCnt="2"/>
      <dgm:spPr>
        <a:solidFill>
          <a:schemeClr val="bg1"/>
        </a:solidFill>
        <a:ln>
          <a:solidFill>
            <a:schemeClr val="tx1"/>
          </a:solidFill>
        </a:ln>
      </dgm:spPr>
    </dgm:pt>
    <dgm:pt modelId="{01AAFFB2-CD25-4C09-982E-86938E3CEA33}" type="pres">
      <dgm:prSet presAssocID="{86B7E98A-FA38-44DC-B8EE-B226D4DF7807}" presName="vSp2" presStyleCnt="0"/>
      <dgm:spPr/>
    </dgm:pt>
    <dgm:pt modelId="{1799783E-26AF-4285-9633-7E6F1CE7F563}" type="pres">
      <dgm:prSet presAssocID="{86B7E98A-FA38-44DC-B8EE-B226D4DF7807}" presName="sibTrans" presStyleCnt="0"/>
      <dgm:spPr/>
    </dgm:pt>
    <dgm:pt modelId="{BDF4B7F3-3D8F-430E-9E4E-ECDAB20C89EA}" type="pres">
      <dgm:prSet presAssocID="{6B1660F8-D9CB-44C9-B2E6-DA76FA8FBE6C}" presName="compositeNode" presStyleCnt="0">
        <dgm:presLayoutVars>
          <dgm:bulletEnabled val="1"/>
        </dgm:presLayoutVars>
      </dgm:prSet>
      <dgm:spPr/>
    </dgm:pt>
    <dgm:pt modelId="{199B1019-40C3-401E-9923-90E25EA90BB1}" type="pres">
      <dgm:prSet presAssocID="{6B1660F8-D9CB-44C9-B2E6-DA76FA8FBE6C}" presName="bgRect" presStyleLbl="node1" presStyleIdx="1" presStyleCnt="3"/>
      <dgm:spPr/>
      <dgm:t>
        <a:bodyPr/>
        <a:lstStyle/>
        <a:p>
          <a:endParaRPr lang="en-US"/>
        </a:p>
      </dgm:t>
    </dgm:pt>
    <dgm:pt modelId="{7E82B481-75A0-4425-971E-C021A08801B9}" type="pres">
      <dgm:prSet presAssocID="{6B1660F8-D9CB-44C9-B2E6-DA76FA8FBE6C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545E79-2CFB-445E-B7EF-55E7C7A9054D}" type="pres">
      <dgm:prSet presAssocID="{6B1660F8-D9CB-44C9-B2E6-DA76FA8FBE6C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ECDE94-4357-4F66-8CB4-9DA09083978D}" type="pres">
      <dgm:prSet presAssocID="{04CDAC08-E8A3-4FF7-B816-6D5997D760F6}" presName="hSp" presStyleCnt="0"/>
      <dgm:spPr/>
    </dgm:pt>
    <dgm:pt modelId="{BB3F2608-3BC2-4D10-9865-DEE5A8DC479D}" type="pres">
      <dgm:prSet presAssocID="{04CDAC08-E8A3-4FF7-B816-6D5997D760F6}" presName="vProcSp" presStyleCnt="0"/>
      <dgm:spPr/>
    </dgm:pt>
    <dgm:pt modelId="{C5DE0857-454C-4D07-98CB-04A807C0E344}" type="pres">
      <dgm:prSet presAssocID="{04CDAC08-E8A3-4FF7-B816-6D5997D760F6}" presName="vSp1" presStyleCnt="0"/>
      <dgm:spPr/>
    </dgm:pt>
    <dgm:pt modelId="{2C70B8B1-B0C8-4ABA-AFE4-7B1F1EC8AA3B}" type="pres">
      <dgm:prSet presAssocID="{04CDAC08-E8A3-4FF7-B816-6D5997D760F6}" presName="simulatedConn" presStyleLbl="solidFgAcc1" presStyleIdx="1" presStyleCnt="2"/>
      <dgm:spPr>
        <a:solidFill>
          <a:schemeClr val="bg1"/>
        </a:solidFill>
        <a:ln>
          <a:solidFill>
            <a:schemeClr val="tx1"/>
          </a:solidFill>
        </a:ln>
      </dgm:spPr>
    </dgm:pt>
    <dgm:pt modelId="{7828D005-6565-423F-B52D-20F295E95FD2}" type="pres">
      <dgm:prSet presAssocID="{04CDAC08-E8A3-4FF7-B816-6D5997D760F6}" presName="vSp2" presStyleCnt="0"/>
      <dgm:spPr/>
    </dgm:pt>
    <dgm:pt modelId="{EA394B06-B3AD-4557-BD68-DC6CDC38DCAA}" type="pres">
      <dgm:prSet presAssocID="{04CDAC08-E8A3-4FF7-B816-6D5997D760F6}" presName="sibTrans" presStyleCnt="0"/>
      <dgm:spPr/>
    </dgm:pt>
    <dgm:pt modelId="{AC927FEB-1FD9-4D71-8E6F-E2EBE7D17726}" type="pres">
      <dgm:prSet presAssocID="{A3AC24CE-5B22-4E83-8400-570DE1D4C90F}" presName="compositeNode" presStyleCnt="0">
        <dgm:presLayoutVars>
          <dgm:bulletEnabled val="1"/>
        </dgm:presLayoutVars>
      </dgm:prSet>
      <dgm:spPr/>
    </dgm:pt>
    <dgm:pt modelId="{26D45081-136D-4443-B6A6-1E60CDA11A43}" type="pres">
      <dgm:prSet presAssocID="{A3AC24CE-5B22-4E83-8400-570DE1D4C90F}" presName="bgRect" presStyleLbl="node1" presStyleIdx="2" presStyleCnt="3"/>
      <dgm:spPr/>
      <dgm:t>
        <a:bodyPr/>
        <a:lstStyle/>
        <a:p>
          <a:endParaRPr lang="en-US"/>
        </a:p>
      </dgm:t>
    </dgm:pt>
    <dgm:pt modelId="{5836EBE7-4EFE-4339-904D-C79E8B70BDA6}" type="pres">
      <dgm:prSet presAssocID="{A3AC24CE-5B22-4E83-8400-570DE1D4C90F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3BBCA1-8D9E-4EEA-A5F7-06512129A787}" type="pres">
      <dgm:prSet presAssocID="{A3AC24CE-5B22-4E83-8400-570DE1D4C90F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80EE9EA-FA0B-4509-9309-5D00D7B019D6}" srcId="{0E54BABF-7947-4E2A-AD13-7E9D672F629C}" destId="{01510D48-9855-487C-88EF-723A434B01CB}" srcOrd="0" destOrd="0" parTransId="{A890D937-941D-4814-BB18-505E1EA4AADC}" sibTransId="{86B7E98A-FA38-44DC-B8EE-B226D4DF7807}"/>
    <dgm:cxn modelId="{E150CAB3-3CD1-494F-82AC-6C4AE5495CC8}" type="presOf" srcId="{A43391FA-3E18-4179-810C-D1194E7A76CB}" destId="{8C3BBCA1-8D9E-4EEA-A5F7-06512129A787}" srcOrd="0" destOrd="1" presId="urn:microsoft.com/office/officeart/2005/8/layout/hProcess7"/>
    <dgm:cxn modelId="{3E251175-EE4A-4DA6-9BD9-2B3D1297630C}" type="presOf" srcId="{715FB084-FF34-4A78-8A36-56467F1544EA}" destId="{A4545E79-2CFB-445E-B7EF-55E7C7A9054D}" srcOrd="0" destOrd="0" presId="urn:microsoft.com/office/officeart/2005/8/layout/hProcess7"/>
    <dgm:cxn modelId="{D464DB12-7B5E-4BF0-8D20-C75137412237}" type="presOf" srcId="{01510D48-9855-487C-88EF-723A434B01CB}" destId="{CDA7CDF5-BE93-444E-9FD7-093DBAB8597B}" srcOrd="1" destOrd="0" presId="urn:microsoft.com/office/officeart/2005/8/layout/hProcess7"/>
    <dgm:cxn modelId="{972B050C-FDA6-464B-965A-87F2B57F4583}" srcId="{01510D48-9855-487C-88EF-723A434B01CB}" destId="{44C0E0C7-5E9F-4FE1-971E-7AAA0FB72C06}" srcOrd="0" destOrd="0" parTransId="{8B7A4F0D-1426-4CF2-BC15-A79EEB2EBA34}" sibTransId="{9A1298DD-516A-4306-B8E1-3027E52843FA}"/>
    <dgm:cxn modelId="{3588E9E4-FA5C-4BF3-BDCC-F6FA265AA1C6}" srcId="{A3AC24CE-5B22-4E83-8400-570DE1D4C90F}" destId="{F93FE344-6E7B-440D-8273-ECD540828074}" srcOrd="0" destOrd="0" parTransId="{F5313251-1828-45DD-8AF2-16E81011EF50}" sibTransId="{1E27E2C0-6D5E-4B4D-9A8B-039C7A5946BE}"/>
    <dgm:cxn modelId="{C061F1B1-E17E-484A-BE5D-321119BC6D0A}" srcId="{0E54BABF-7947-4E2A-AD13-7E9D672F629C}" destId="{6B1660F8-D9CB-44C9-B2E6-DA76FA8FBE6C}" srcOrd="1" destOrd="0" parTransId="{4BCB01FD-0639-4CC9-99DC-9A56D68DBFB3}" sibTransId="{04CDAC08-E8A3-4FF7-B816-6D5997D760F6}"/>
    <dgm:cxn modelId="{914DDC6A-4AA6-43A6-960E-67D1EBF6EE03}" srcId="{6B1660F8-D9CB-44C9-B2E6-DA76FA8FBE6C}" destId="{715FB084-FF34-4A78-8A36-56467F1544EA}" srcOrd="0" destOrd="0" parTransId="{4C188156-807C-475F-BC3F-E182DADE9BAA}" sibTransId="{5BE5502A-5E23-4B88-940E-CAC637AF9F79}"/>
    <dgm:cxn modelId="{212E5B25-679A-4246-A4AE-FBFF471AEA6D}" type="presOf" srcId="{F93FE344-6E7B-440D-8273-ECD540828074}" destId="{8C3BBCA1-8D9E-4EEA-A5F7-06512129A787}" srcOrd="0" destOrd="0" presId="urn:microsoft.com/office/officeart/2005/8/layout/hProcess7"/>
    <dgm:cxn modelId="{749E6E25-F5D9-4D4A-A7FE-AF108559267C}" type="presOf" srcId="{6B1660F8-D9CB-44C9-B2E6-DA76FA8FBE6C}" destId="{7E82B481-75A0-4425-971E-C021A08801B9}" srcOrd="1" destOrd="0" presId="urn:microsoft.com/office/officeart/2005/8/layout/hProcess7"/>
    <dgm:cxn modelId="{C74899EF-FF41-44D3-A616-2686EAFC3D6E}" type="presOf" srcId="{44C0E0C7-5E9F-4FE1-971E-7AAA0FB72C06}" destId="{95375B6C-256A-4B67-9588-881F5151026C}" srcOrd="0" destOrd="0" presId="urn:microsoft.com/office/officeart/2005/8/layout/hProcess7"/>
    <dgm:cxn modelId="{29C0C7B4-4101-4BD8-ADF4-8FC81F54CFFA}" srcId="{0E54BABF-7947-4E2A-AD13-7E9D672F629C}" destId="{A3AC24CE-5B22-4E83-8400-570DE1D4C90F}" srcOrd="2" destOrd="0" parTransId="{6127436F-1EF8-43B6-931B-4FE0FE2A94F0}" sibTransId="{355B62FE-AC22-4ADD-8A83-C3FB1315EA97}"/>
    <dgm:cxn modelId="{3053E0A5-5752-4D99-9565-642A74F7A0C3}" type="presOf" srcId="{A3AC24CE-5B22-4E83-8400-570DE1D4C90F}" destId="{26D45081-136D-4443-B6A6-1E60CDA11A43}" srcOrd="0" destOrd="0" presId="urn:microsoft.com/office/officeart/2005/8/layout/hProcess7"/>
    <dgm:cxn modelId="{9ACF25C5-7900-4544-8C0D-6816ADDA1639}" type="presOf" srcId="{0E54BABF-7947-4E2A-AD13-7E9D672F629C}" destId="{E60E8A03-0E52-4884-B230-4D67F583DACB}" srcOrd="0" destOrd="0" presId="urn:microsoft.com/office/officeart/2005/8/layout/hProcess7"/>
    <dgm:cxn modelId="{867A047C-EC2D-4100-9EE8-3E3CA4052AF0}" srcId="{A3AC24CE-5B22-4E83-8400-570DE1D4C90F}" destId="{A43391FA-3E18-4179-810C-D1194E7A76CB}" srcOrd="1" destOrd="0" parTransId="{EAE1DE27-F598-4E01-B1E6-A356D129180F}" sibTransId="{B8EBEB58-3A15-4805-AD8A-210CDA3DC4D1}"/>
    <dgm:cxn modelId="{466BE6CB-E568-4E74-AC9C-76795FB1E505}" type="presOf" srcId="{A3AC24CE-5B22-4E83-8400-570DE1D4C90F}" destId="{5836EBE7-4EFE-4339-904D-C79E8B70BDA6}" srcOrd="1" destOrd="0" presId="urn:microsoft.com/office/officeart/2005/8/layout/hProcess7"/>
    <dgm:cxn modelId="{85D0962D-4F1C-4662-9F47-A55A87A69EBC}" type="presOf" srcId="{01510D48-9855-487C-88EF-723A434B01CB}" destId="{FD213456-5D29-4108-A7BD-39AE509D12DC}" srcOrd="0" destOrd="0" presId="urn:microsoft.com/office/officeart/2005/8/layout/hProcess7"/>
    <dgm:cxn modelId="{4D2F6308-EFDE-4BFD-B5BE-7648B85C9F8A}" type="presOf" srcId="{6B1660F8-D9CB-44C9-B2E6-DA76FA8FBE6C}" destId="{199B1019-40C3-401E-9923-90E25EA90BB1}" srcOrd="0" destOrd="0" presId="urn:microsoft.com/office/officeart/2005/8/layout/hProcess7"/>
    <dgm:cxn modelId="{75F334B3-26B0-49CE-8C8D-15130FA0CD74}" type="presParOf" srcId="{E60E8A03-0E52-4884-B230-4D67F583DACB}" destId="{E9A2D424-216B-473D-8111-2461FC4B204D}" srcOrd="0" destOrd="0" presId="urn:microsoft.com/office/officeart/2005/8/layout/hProcess7"/>
    <dgm:cxn modelId="{5D9E353C-5288-4F5A-AABD-34C627D1DAA3}" type="presParOf" srcId="{E9A2D424-216B-473D-8111-2461FC4B204D}" destId="{FD213456-5D29-4108-A7BD-39AE509D12DC}" srcOrd="0" destOrd="0" presId="urn:microsoft.com/office/officeart/2005/8/layout/hProcess7"/>
    <dgm:cxn modelId="{9C3AB2C9-6C50-415E-99C4-DD1538C5A09D}" type="presParOf" srcId="{E9A2D424-216B-473D-8111-2461FC4B204D}" destId="{CDA7CDF5-BE93-444E-9FD7-093DBAB8597B}" srcOrd="1" destOrd="0" presId="urn:microsoft.com/office/officeart/2005/8/layout/hProcess7"/>
    <dgm:cxn modelId="{5337CE4C-5C7E-4607-8918-748196DF3008}" type="presParOf" srcId="{E9A2D424-216B-473D-8111-2461FC4B204D}" destId="{95375B6C-256A-4B67-9588-881F5151026C}" srcOrd="2" destOrd="0" presId="urn:microsoft.com/office/officeart/2005/8/layout/hProcess7"/>
    <dgm:cxn modelId="{BBD12C94-97DA-46F5-9EA7-5B57FC9FA63F}" type="presParOf" srcId="{E60E8A03-0E52-4884-B230-4D67F583DACB}" destId="{24E6F572-6D29-465C-B60A-66FF6C20FB80}" srcOrd="1" destOrd="0" presId="urn:microsoft.com/office/officeart/2005/8/layout/hProcess7"/>
    <dgm:cxn modelId="{EC52A846-8A24-4D18-A22B-328E104EC707}" type="presParOf" srcId="{E60E8A03-0E52-4884-B230-4D67F583DACB}" destId="{D3FA0DEA-F5D0-4A98-992B-6DA04A349BF3}" srcOrd="2" destOrd="0" presId="urn:microsoft.com/office/officeart/2005/8/layout/hProcess7"/>
    <dgm:cxn modelId="{4227F9C2-5F51-449D-88C7-9133B4DC8AC5}" type="presParOf" srcId="{D3FA0DEA-F5D0-4A98-992B-6DA04A349BF3}" destId="{2E36DDC7-E732-4A58-8452-260BF358A36F}" srcOrd="0" destOrd="0" presId="urn:microsoft.com/office/officeart/2005/8/layout/hProcess7"/>
    <dgm:cxn modelId="{0AF40A74-D606-4257-A5ED-6F711FC354CE}" type="presParOf" srcId="{D3FA0DEA-F5D0-4A98-992B-6DA04A349BF3}" destId="{763965C6-34E7-4613-A182-DC497F2E5EC1}" srcOrd="1" destOrd="0" presId="urn:microsoft.com/office/officeart/2005/8/layout/hProcess7"/>
    <dgm:cxn modelId="{33DBB207-6396-4380-97B0-EB02850A967C}" type="presParOf" srcId="{D3FA0DEA-F5D0-4A98-992B-6DA04A349BF3}" destId="{01AAFFB2-CD25-4C09-982E-86938E3CEA33}" srcOrd="2" destOrd="0" presId="urn:microsoft.com/office/officeart/2005/8/layout/hProcess7"/>
    <dgm:cxn modelId="{63A81F0C-94F3-42E4-8E91-92A68FD84321}" type="presParOf" srcId="{E60E8A03-0E52-4884-B230-4D67F583DACB}" destId="{1799783E-26AF-4285-9633-7E6F1CE7F563}" srcOrd="3" destOrd="0" presId="urn:microsoft.com/office/officeart/2005/8/layout/hProcess7"/>
    <dgm:cxn modelId="{05A4B6EA-8314-471C-B67B-2CA0D6E9EFF7}" type="presParOf" srcId="{E60E8A03-0E52-4884-B230-4D67F583DACB}" destId="{BDF4B7F3-3D8F-430E-9E4E-ECDAB20C89EA}" srcOrd="4" destOrd="0" presId="urn:microsoft.com/office/officeart/2005/8/layout/hProcess7"/>
    <dgm:cxn modelId="{38D75FDF-67A7-41BC-A053-9BCD230C80AB}" type="presParOf" srcId="{BDF4B7F3-3D8F-430E-9E4E-ECDAB20C89EA}" destId="{199B1019-40C3-401E-9923-90E25EA90BB1}" srcOrd="0" destOrd="0" presId="urn:microsoft.com/office/officeart/2005/8/layout/hProcess7"/>
    <dgm:cxn modelId="{D66469EF-9AD5-4A25-B0B9-9881864C7D3E}" type="presParOf" srcId="{BDF4B7F3-3D8F-430E-9E4E-ECDAB20C89EA}" destId="{7E82B481-75A0-4425-971E-C021A08801B9}" srcOrd="1" destOrd="0" presId="urn:microsoft.com/office/officeart/2005/8/layout/hProcess7"/>
    <dgm:cxn modelId="{9264718F-3A9D-49E7-B562-20B1D28A6262}" type="presParOf" srcId="{BDF4B7F3-3D8F-430E-9E4E-ECDAB20C89EA}" destId="{A4545E79-2CFB-445E-B7EF-55E7C7A9054D}" srcOrd="2" destOrd="0" presId="urn:microsoft.com/office/officeart/2005/8/layout/hProcess7"/>
    <dgm:cxn modelId="{348743B9-4B3E-4523-9F83-785C324CF9D4}" type="presParOf" srcId="{E60E8A03-0E52-4884-B230-4D67F583DACB}" destId="{33ECDE94-4357-4F66-8CB4-9DA09083978D}" srcOrd="5" destOrd="0" presId="urn:microsoft.com/office/officeart/2005/8/layout/hProcess7"/>
    <dgm:cxn modelId="{35481E10-3DD1-4989-BCB5-3DC1EC93D1FB}" type="presParOf" srcId="{E60E8A03-0E52-4884-B230-4D67F583DACB}" destId="{BB3F2608-3BC2-4D10-9865-DEE5A8DC479D}" srcOrd="6" destOrd="0" presId="urn:microsoft.com/office/officeart/2005/8/layout/hProcess7"/>
    <dgm:cxn modelId="{18EE0BD4-8D0A-49C3-93F8-4827AEBAEFB5}" type="presParOf" srcId="{BB3F2608-3BC2-4D10-9865-DEE5A8DC479D}" destId="{C5DE0857-454C-4D07-98CB-04A807C0E344}" srcOrd="0" destOrd="0" presId="urn:microsoft.com/office/officeart/2005/8/layout/hProcess7"/>
    <dgm:cxn modelId="{4BE3ED15-8473-42E1-99B7-FE98102E9B41}" type="presParOf" srcId="{BB3F2608-3BC2-4D10-9865-DEE5A8DC479D}" destId="{2C70B8B1-B0C8-4ABA-AFE4-7B1F1EC8AA3B}" srcOrd="1" destOrd="0" presId="urn:microsoft.com/office/officeart/2005/8/layout/hProcess7"/>
    <dgm:cxn modelId="{B7597D85-EBA2-46FA-ABBA-7667A63E5A71}" type="presParOf" srcId="{BB3F2608-3BC2-4D10-9865-DEE5A8DC479D}" destId="{7828D005-6565-423F-B52D-20F295E95FD2}" srcOrd="2" destOrd="0" presId="urn:microsoft.com/office/officeart/2005/8/layout/hProcess7"/>
    <dgm:cxn modelId="{58BA3622-AA8F-4FC4-B1A6-DC38917676AB}" type="presParOf" srcId="{E60E8A03-0E52-4884-B230-4D67F583DACB}" destId="{EA394B06-B3AD-4557-BD68-DC6CDC38DCAA}" srcOrd="7" destOrd="0" presId="urn:microsoft.com/office/officeart/2005/8/layout/hProcess7"/>
    <dgm:cxn modelId="{321A4465-55D4-4860-840D-2760FE288445}" type="presParOf" srcId="{E60E8A03-0E52-4884-B230-4D67F583DACB}" destId="{AC927FEB-1FD9-4D71-8E6F-E2EBE7D17726}" srcOrd="8" destOrd="0" presId="urn:microsoft.com/office/officeart/2005/8/layout/hProcess7"/>
    <dgm:cxn modelId="{2959D01A-EBEF-49CC-966E-1C61303DB11B}" type="presParOf" srcId="{AC927FEB-1FD9-4D71-8E6F-E2EBE7D17726}" destId="{26D45081-136D-4443-B6A6-1E60CDA11A43}" srcOrd="0" destOrd="0" presId="urn:microsoft.com/office/officeart/2005/8/layout/hProcess7"/>
    <dgm:cxn modelId="{6E39E133-4053-4C33-B53A-91A4BBDB949F}" type="presParOf" srcId="{AC927FEB-1FD9-4D71-8E6F-E2EBE7D17726}" destId="{5836EBE7-4EFE-4339-904D-C79E8B70BDA6}" srcOrd="1" destOrd="0" presId="urn:microsoft.com/office/officeart/2005/8/layout/hProcess7"/>
    <dgm:cxn modelId="{C572DD26-A00F-4B0A-8D62-22E3FA0C1C76}" type="presParOf" srcId="{AC927FEB-1FD9-4D71-8E6F-E2EBE7D17726}" destId="{8C3BBCA1-8D9E-4EEA-A5F7-06512129A787}" srcOrd="2" destOrd="0" presId="urn:microsoft.com/office/officeart/2005/8/layout/hProcess7"/>
  </dgm:cxnLst>
  <dgm:bg/>
  <dgm:whole>
    <a:effectLst>
      <a:reflection blurRad="6350" stA="52000" endA="300" endPos="35000" dir="5400000" sy="-100000" algn="bl" rotWithShape="0"/>
    </a:effectLst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A7DD0F7-DEDF-4407-A413-51CC75CF4CBF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t-PT"/>
        </a:p>
      </dgm:t>
    </dgm:pt>
    <dgm:pt modelId="{9905829B-1653-426C-A08E-6A31823D730C}">
      <dgm:prSet phldrT="[Texto]"/>
      <dgm:spPr>
        <a:effectLst/>
      </dgm:spPr>
      <dgm:t>
        <a:bodyPr/>
        <a:lstStyle/>
        <a:p>
          <a:r>
            <a:rPr lang="pt-P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Angola</a:t>
          </a:r>
        </a:p>
      </dgm:t>
    </dgm:pt>
    <dgm:pt modelId="{C1BD974E-2847-49F0-8507-387B92B5C62F}" type="parTrans" cxnId="{B68264AA-D46C-4886-9F5F-4DDE8B270469}">
      <dgm:prSet/>
      <dgm:spPr>
        <a:effectLst/>
      </dgm:spPr>
      <dgm:t>
        <a:bodyPr/>
        <a:lstStyle/>
        <a:p>
          <a:endParaRPr lang="pt-PT"/>
        </a:p>
      </dgm:t>
    </dgm:pt>
    <dgm:pt modelId="{30CE33DE-5635-4539-8226-7D084159B7B2}" type="sibTrans" cxnId="{B68264AA-D46C-4886-9F5F-4DDE8B270469}">
      <dgm:prSet/>
      <dgm:spPr/>
      <dgm:t>
        <a:bodyPr/>
        <a:lstStyle/>
        <a:p>
          <a:endParaRPr lang="pt-PT"/>
        </a:p>
      </dgm:t>
    </dgm:pt>
    <dgm:pt modelId="{B94F6B66-CA54-4CE6-9A22-3E18EFC17DAB}">
      <dgm:prSet phldrT="[Texto]"/>
      <dgm:spPr>
        <a:effectLst/>
      </dgm:spPr>
      <dgm:t>
        <a:bodyPr/>
        <a:lstStyle/>
        <a:p>
          <a:r>
            <a:rPr lang="pt-P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Moçambique</a:t>
          </a:r>
        </a:p>
      </dgm:t>
    </dgm:pt>
    <dgm:pt modelId="{1B5846B1-ADEC-403B-BE07-14E89954BCD7}" type="parTrans" cxnId="{907BF9B8-C22A-4B12-92ED-8A44E3F8D0BF}">
      <dgm:prSet/>
      <dgm:spPr>
        <a:effectLst/>
      </dgm:spPr>
      <dgm:t>
        <a:bodyPr/>
        <a:lstStyle/>
        <a:p>
          <a:endParaRPr lang="pt-PT"/>
        </a:p>
      </dgm:t>
    </dgm:pt>
    <dgm:pt modelId="{5FAC46C2-CD36-4102-B602-FB53974A54A7}" type="sibTrans" cxnId="{907BF9B8-C22A-4B12-92ED-8A44E3F8D0BF}">
      <dgm:prSet/>
      <dgm:spPr/>
      <dgm:t>
        <a:bodyPr/>
        <a:lstStyle/>
        <a:p>
          <a:endParaRPr lang="pt-PT"/>
        </a:p>
      </dgm:t>
    </dgm:pt>
    <dgm:pt modelId="{9A570A09-086F-409D-8454-96A282F38836}">
      <dgm:prSet phldrT="[Texto]"/>
      <dgm:spPr/>
      <dgm:t>
        <a:bodyPr/>
        <a:lstStyle/>
        <a:p>
          <a:r>
            <a:rPr lang="pt-P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Portugal</a:t>
          </a:r>
        </a:p>
      </dgm:t>
    </dgm:pt>
    <dgm:pt modelId="{727F2256-68AB-4D20-BDC1-3089546BDD4B}" type="parTrans" cxnId="{EA2A0213-E992-4111-8B12-C73E5AF3ACCC}">
      <dgm:prSet/>
      <dgm:spPr>
        <a:effectLst/>
      </dgm:spPr>
      <dgm:t>
        <a:bodyPr/>
        <a:lstStyle/>
        <a:p>
          <a:endParaRPr lang="pt-PT"/>
        </a:p>
      </dgm:t>
    </dgm:pt>
    <dgm:pt modelId="{59D2404D-5AEE-4AC6-8ACD-243D8334BEE0}" type="sibTrans" cxnId="{EA2A0213-E992-4111-8B12-C73E5AF3ACCC}">
      <dgm:prSet/>
      <dgm:spPr/>
      <dgm:t>
        <a:bodyPr/>
        <a:lstStyle/>
        <a:p>
          <a:endParaRPr lang="pt-PT"/>
        </a:p>
      </dgm:t>
    </dgm:pt>
    <dgm:pt modelId="{A8E462BA-EE57-4049-9E79-A88A3343B409}">
      <dgm:prSet phldrT="[Texto]"/>
      <dgm:spPr>
        <a:effectLst/>
      </dgm:spPr>
      <dgm:t>
        <a:bodyPr/>
        <a:lstStyle/>
        <a:p>
          <a:r>
            <a:rPr lang="pt-P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Cabo Verde</a:t>
          </a:r>
        </a:p>
      </dgm:t>
    </dgm:pt>
    <dgm:pt modelId="{9002EFFF-0619-44B0-9DF0-5DCA0D40D5DB}" type="parTrans" cxnId="{8FF17920-1D98-414F-9105-B3E414504CBB}">
      <dgm:prSet/>
      <dgm:spPr>
        <a:effectLst/>
      </dgm:spPr>
      <dgm:t>
        <a:bodyPr/>
        <a:lstStyle/>
        <a:p>
          <a:endParaRPr lang="pt-PT"/>
        </a:p>
      </dgm:t>
    </dgm:pt>
    <dgm:pt modelId="{09F78CED-F37F-48EA-9516-9EFEC556FC76}" type="sibTrans" cxnId="{8FF17920-1D98-414F-9105-B3E414504CBB}">
      <dgm:prSet/>
      <dgm:spPr/>
      <dgm:t>
        <a:bodyPr/>
        <a:lstStyle/>
        <a:p>
          <a:endParaRPr lang="pt-PT"/>
        </a:p>
      </dgm:t>
    </dgm:pt>
    <dgm:pt modelId="{579FEB9F-A542-4F91-ABA8-594F749B00C0}">
      <dgm:prSet phldrT="[Texto]"/>
      <dgm:spPr>
        <a:effectLst/>
      </dgm:spPr>
      <dgm:t>
        <a:bodyPr/>
        <a:lstStyle/>
        <a:p>
          <a:r>
            <a:rPr lang="pt-P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Brasil</a:t>
          </a:r>
        </a:p>
      </dgm:t>
    </dgm:pt>
    <dgm:pt modelId="{3CCD7B54-5F2C-487B-8E68-67BC83F91618}" type="parTrans" cxnId="{20C8B128-2AD9-43F6-82C5-4066EC4A4D1D}">
      <dgm:prSet/>
      <dgm:spPr>
        <a:effectLst/>
      </dgm:spPr>
      <dgm:t>
        <a:bodyPr/>
        <a:lstStyle/>
        <a:p>
          <a:endParaRPr lang="pt-PT"/>
        </a:p>
      </dgm:t>
    </dgm:pt>
    <dgm:pt modelId="{0994019C-D240-4A70-8AA2-982D00417F3F}" type="sibTrans" cxnId="{20C8B128-2AD9-43F6-82C5-4066EC4A4D1D}">
      <dgm:prSet/>
      <dgm:spPr/>
      <dgm:t>
        <a:bodyPr/>
        <a:lstStyle/>
        <a:p>
          <a:endParaRPr lang="pt-PT"/>
        </a:p>
      </dgm:t>
    </dgm:pt>
    <dgm:pt modelId="{AB55FA2C-C5CF-4C4A-A60D-7082CC686ADC}">
      <dgm:prSet phldrT="[Texto]"/>
      <dgm:spPr/>
      <dgm:t>
        <a:bodyPr/>
        <a:lstStyle/>
        <a:p>
          <a:r>
            <a:rPr lang="pt-P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São Tomé e Príncipe</a:t>
          </a:r>
        </a:p>
      </dgm:t>
    </dgm:pt>
    <dgm:pt modelId="{F41B498F-2BA5-49F3-81E6-7561A074A25E}" type="parTrans" cxnId="{B5BE90F5-6D3E-4CCB-93EB-2357B1D01C8D}">
      <dgm:prSet/>
      <dgm:spPr>
        <a:effectLst/>
      </dgm:spPr>
      <dgm:t>
        <a:bodyPr/>
        <a:lstStyle/>
        <a:p>
          <a:endParaRPr lang="pt-PT"/>
        </a:p>
      </dgm:t>
    </dgm:pt>
    <dgm:pt modelId="{9DA5DD71-CF87-4375-9F6A-9FA30AC17766}" type="sibTrans" cxnId="{B5BE90F5-6D3E-4CCB-93EB-2357B1D01C8D}">
      <dgm:prSet/>
      <dgm:spPr/>
      <dgm:t>
        <a:bodyPr/>
        <a:lstStyle/>
        <a:p>
          <a:endParaRPr lang="pt-PT"/>
        </a:p>
      </dgm:t>
    </dgm:pt>
    <dgm:pt modelId="{EA1274A4-8D62-42D5-992C-9958571F8EF7}">
      <dgm:prSet phldrT="[Texto]" custT="1"/>
      <dgm:spPr>
        <a:blipFill rotWithShape="0">
          <a:blip xmlns:r="http://schemas.openxmlformats.org/officeDocument/2006/relationships" r:embed="rId1"/>
          <a:srcRect/>
          <a:stretch>
            <a:fillRect l="-29000" r="-29000"/>
          </a:stretch>
        </a:blipFill>
        <a:effectLst>
          <a:softEdge rad="12700"/>
        </a:effectLst>
      </dgm:spPr>
      <dgm:t>
        <a:bodyPr/>
        <a:lstStyle/>
        <a:p>
          <a:endParaRPr lang="pt-PT" sz="2400" b="1" dirty="0">
            <a:latin typeface="+mj-lt"/>
          </a:endParaRPr>
        </a:p>
      </dgm:t>
    </dgm:pt>
    <dgm:pt modelId="{711A4163-7FD0-4114-8AAB-ECD93D896099}" type="sibTrans" cxnId="{4B206AF0-9E25-4754-907F-B20F432F76CF}">
      <dgm:prSet/>
      <dgm:spPr/>
      <dgm:t>
        <a:bodyPr/>
        <a:lstStyle/>
        <a:p>
          <a:endParaRPr lang="pt-PT"/>
        </a:p>
      </dgm:t>
    </dgm:pt>
    <dgm:pt modelId="{9AD2132A-6936-483E-8FAE-D0EADD7E6EBC}" type="parTrans" cxnId="{4B206AF0-9E25-4754-907F-B20F432F76CF}">
      <dgm:prSet/>
      <dgm:spPr/>
      <dgm:t>
        <a:bodyPr/>
        <a:lstStyle/>
        <a:p>
          <a:endParaRPr lang="pt-PT"/>
        </a:p>
      </dgm:t>
    </dgm:pt>
    <dgm:pt modelId="{42B77B44-63AF-4B3E-9F30-8DA7752FFCC3}" type="pres">
      <dgm:prSet presAssocID="{DA7DD0F7-DEDF-4407-A413-51CC75CF4CB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3CA8A08-44ED-4A4C-A3F0-D84DDA1CFA07}" type="pres">
      <dgm:prSet presAssocID="{EA1274A4-8D62-42D5-992C-9958571F8EF7}" presName="centerShape" presStyleLbl="node0" presStyleIdx="0" presStyleCnt="1" custScaleX="141998" custScaleY="140003" custLinFactNeighborX="443" custLinFactNeighborY="-2342"/>
      <dgm:spPr/>
      <dgm:t>
        <a:bodyPr/>
        <a:lstStyle/>
        <a:p>
          <a:endParaRPr lang="en-US"/>
        </a:p>
      </dgm:t>
    </dgm:pt>
    <dgm:pt modelId="{BA8E7B2E-8559-402D-9353-25F69EEB74B8}" type="pres">
      <dgm:prSet presAssocID="{C1BD974E-2847-49F0-8507-387B92B5C62F}" presName="parTrans" presStyleLbl="bgSibTrans2D1" presStyleIdx="0" presStyleCnt="6"/>
      <dgm:spPr/>
      <dgm:t>
        <a:bodyPr/>
        <a:lstStyle/>
        <a:p>
          <a:endParaRPr lang="en-US"/>
        </a:p>
      </dgm:t>
    </dgm:pt>
    <dgm:pt modelId="{76F918C7-54AB-4A7D-96FB-BB086FC27EA9}" type="pres">
      <dgm:prSet presAssocID="{9905829B-1653-426C-A08E-6A31823D730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6BCFF6-C4C8-43FA-8464-F7FFFF4DF4C4}" type="pres">
      <dgm:prSet presAssocID="{3CCD7B54-5F2C-487B-8E68-67BC83F91618}" presName="parTrans" presStyleLbl="bgSibTrans2D1" presStyleIdx="1" presStyleCnt="6"/>
      <dgm:spPr/>
      <dgm:t>
        <a:bodyPr/>
        <a:lstStyle/>
        <a:p>
          <a:endParaRPr lang="en-US"/>
        </a:p>
      </dgm:t>
    </dgm:pt>
    <dgm:pt modelId="{C64567EE-8989-47EF-BB25-DF0548E77B64}" type="pres">
      <dgm:prSet presAssocID="{579FEB9F-A542-4F91-ABA8-594F749B00C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E99D19-2AC2-42D5-83B8-E60134F1D5B0}" type="pres">
      <dgm:prSet presAssocID="{9002EFFF-0619-44B0-9DF0-5DCA0D40D5DB}" presName="parTrans" presStyleLbl="bgSibTrans2D1" presStyleIdx="2" presStyleCnt="6"/>
      <dgm:spPr/>
      <dgm:t>
        <a:bodyPr/>
        <a:lstStyle/>
        <a:p>
          <a:endParaRPr lang="en-US"/>
        </a:p>
      </dgm:t>
    </dgm:pt>
    <dgm:pt modelId="{EDDFE04C-0B3D-46AE-AD67-995FB86D344B}" type="pres">
      <dgm:prSet presAssocID="{A8E462BA-EE57-4049-9E79-A88A3343B40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CF535D-6505-459A-B6E6-E4EC7FE00B12}" type="pres">
      <dgm:prSet presAssocID="{1B5846B1-ADEC-403B-BE07-14E89954BCD7}" presName="parTrans" presStyleLbl="bgSibTrans2D1" presStyleIdx="3" presStyleCnt="6"/>
      <dgm:spPr/>
      <dgm:t>
        <a:bodyPr/>
        <a:lstStyle/>
        <a:p>
          <a:endParaRPr lang="en-US"/>
        </a:p>
      </dgm:t>
    </dgm:pt>
    <dgm:pt modelId="{80201C97-9858-4AAC-9B61-799599048F27}" type="pres">
      <dgm:prSet presAssocID="{B94F6B66-CA54-4CE6-9A22-3E18EFC17DAB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A86608-9323-4EAA-9766-C1EA985D29AF}" type="pres">
      <dgm:prSet presAssocID="{727F2256-68AB-4D20-BDC1-3089546BDD4B}" presName="parTrans" presStyleLbl="bgSibTrans2D1" presStyleIdx="4" presStyleCnt="6"/>
      <dgm:spPr/>
      <dgm:t>
        <a:bodyPr/>
        <a:lstStyle/>
        <a:p>
          <a:endParaRPr lang="en-US"/>
        </a:p>
      </dgm:t>
    </dgm:pt>
    <dgm:pt modelId="{C63D19AF-0157-4D95-A285-9CD2D7B5F792}" type="pres">
      <dgm:prSet presAssocID="{9A570A09-086F-409D-8454-96A282F3883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048B38-5676-4A48-8E08-4345C31920FE}" type="pres">
      <dgm:prSet presAssocID="{F41B498F-2BA5-49F3-81E6-7561A074A25E}" presName="parTrans" presStyleLbl="bgSibTrans2D1" presStyleIdx="5" presStyleCnt="6"/>
      <dgm:spPr/>
      <dgm:t>
        <a:bodyPr/>
        <a:lstStyle/>
        <a:p>
          <a:endParaRPr lang="en-US"/>
        </a:p>
      </dgm:t>
    </dgm:pt>
    <dgm:pt modelId="{E12D63A7-66AB-4A5D-B783-3A013C2DD7DF}" type="pres">
      <dgm:prSet presAssocID="{AB55FA2C-C5CF-4C4A-A60D-7082CC686AD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5BE90F5-6D3E-4CCB-93EB-2357B1D01C8D}" srcId="{EA1274A4-8D62-42D5-992C-9958571F8EF7}" destId="{AB55FA2C-C5CF-4C4A-A60D-7082CC686ADC}" srcOrd="5" destOrd="0" parTransId="{F41B498F-2BA5-49F3-81E6-7561A074A25E}" sibTransId="{9DA5DD71-CF87-4375-9F6A-9FA30AC17766}"/>
    <dgm:cxn modelId="{25C67E3B-DB91-4FF4-BAB4-069607DBBEC3}" type="presOf" srcId="{C1BD974E-2847-49F0-8507-387B92B5C62F}" destId="{BA8E7B2E-8559-402D-9353-25F69EEB74B8}" srcOrd="0" destOrd="0" presId="urn:microsoft.com/office/officeart/2005/8/layout/radial4"/>
    <dgm:cxn modelId="{204964AE-6AC3-41E5-9786-C71B11D3F92B}" type="presOf" srcId="{3CCD7B54-5F2C-487B-8E68-67BC83F91618}" destId="{086BCFF6-C4C8-43FA-8464-F7FFFF4DF4C4}" srcOrd="0" destOrd="0" presId="urn:microsoft.com/office/officeart/2005/8/layout/radial4"/>
    <dgm:cxn modelId="{E8F7E8B6-413C-43D7-ADA6-AFF1384E7A92}" type="presOf" srcId="{DA7DD0F7-DEDF-4407-A413-51CC75CF4CBF}" destId="{42B77B44-63AF-4B3E-9F30-8DA7752FFCC3}" srcOrd="0" destOrd="0" presId="urn:microsoft.com/office/officeart/2005/8/layout/radial4"/>
    <dgm:cxn modelId="{5C2B02C0-E835-44BF-B537-50EC8CC41519}" type="presOf" srcId="{9A570A09-086F-409D-8454-96A282F38836}" destId="{C63D19AF-0157-4D95-A285-9CD2D7B5F792}" srcOrd="0" destOrd="0" presId="urn:microsoft.com/office/officeart/2005/8/layout/radial4"/>
    <dgm:cxn modelId="{EDE52272-F49A-498B-992B-0C350B2ABF04}" type="presOf" srcId="{727F2256-68AB-4D20-BDC1-3089546BDD4B}" destId="{2BA86608-9323-4EAA-9766-C1EA985D29AF}" srcOrd="0" destOrd="0" presId="urn:microsoft.com/office/officeart/2005/8/layout/radial4"/>
    <dgm:cxn modelId="{20C8B128-2AD9-43F6-82C5-4066EC4A4D1D}" srcId="{EA1274A4-8D62-42D5-992C-9958571F8EF7}" destId="{579FEB9F-A542-4F91-ABA8-594F749B00C0}" srcOrd="1" destOrd="0" parTransId="{3CCD7B54-5F2C-487B-8E68-67BC83F91618}" sibTransId="{0994019C-D240-4A70-8AA2-982D00417F3F}"/>
    <dgm:cxn modelId="{907BF9B8-C22A-4B12-92ED-8A44E3F8D0BF}" srcId="{EA1274A4-8D62-42D5-992C-9958571F8EF7}" destId="{B94F6B66-CA54-4CE6-9A22-3E18EFC17DAB}" srcOrd="3" destOrd="0" parTransId="{1B5846B1-ADEC-403B-BE07-14E89954BCD7}" sibTransId="{5FAC46C2-CD36-4102-B602-FB53974A54A7}"/>
    <dgm:cxn modelId="{04643811-0581-49DF-B37B-5FA7B6376AFD}" type="presOf" srcId="{EA1274A4-8D62-42D5-992C-9958571F8EF7}" destId="{B3CA8A08-44ED-4A4C-A3F0-D84DDA1CFA07}" srcOrd="0" destOrd="0" presId="urn:microsoft.com/office/officeart/2005/8/layout/radial4"/>
    <dgm:cxn modelId="{791CBF06-8A6F-40AE-B871-29A2EB681CBB}" type="presOf" srcId="{579FEB9F-A542-4F91-ABA8-594F749B00C0}" destId="{C64567EE-8989-47EF-BB25-DF0548E77B64}" srcOrd="0" destOrd="0" presId="urn:microsoft.com/office/officeart/2005/8/layout/radial4"/>
    <dgm:cxn modelId="{AACA70E9-8D57-4615-9060-470179243CF9}" type="presOf" srcId="{F41B498F-2BA5-49F3-81E6-7561A074A25E}" destId="{1F048B38-5676-4A48-8E08-4345C31920FE}" srcOrd="0" destOrd="0" presId="urn:microsoft.com/office/officeart/2005/8/layout/radial4"/>
    <dgm:cxn modelId="{FACD475C-C634-49E8-8987-2652C6F0A798}" type="presOf" srcId="{B94F6B66-CA54-4CE6-9A22-3E18EFC17DAB}" destId="{80201C97-9858-4AAC-9B61-799599048F27}" srcOrd="0" destOrd="0" presId="urn:microsoft.com/office/officeart/2005/8/layout/radial4"/>
    <dgm:cxn modelId="{F52D92C7-BA82-44BF-84F9-D885C709516E}" type="presOf" srcId="{1B5846B1-ADEC-403B-BE07-14E89954BCD7}" destId="{A0CF535D-6505-459A-B6E6-E4EC7FE00B12}" srcOrd="0" destOrd="0" presId="urn:microsoft.com/office/officeart/2005/8/layout/radial4"/>
    <dgm:cxn modelId="{B68264AA-D46C-4886-9F5F-4DDE8B270469}" srcId="{EA1274A4-8D62-42D5-992C-9958571F8EF7}" destId="{9905829B-1653-426C-A08E-6A31823D730C}" srcOrd="0" destOrd="0" parTransId="{C1BD974E-2847-49F0-8507-387B92B5C62F}" sibTransId="{30CE33DE-5635-4539-8226-7D084159B7B2}"/>
    <dgm:cxn modelId="{4B206AF0-9E25-4754-907F-B20F432F76CF}" srcId="{DA7DD0F7-DEDF-4407-A413-51CC75CF4CBF}" destId="{EA1274A4-8D62-42D5-992C-9958571F8EF7}" srcOrd="0" destOrd="0" parTransId="{9AD2132A-6936-483E-8FAE-D0EADD7E6EBC}" sibTransId="{711A4163-7FD0-4114-8AAB-ECD93D896099}"/>
    <dgm:cxn modelId="{EA2A0213-E992-4111-8B12-C73E5AF3ACCC}" srcId="{EA1274A4-8D62-42D5-992C-9958571F8EF7}" destId="{9A570A09-086F-409D-8454-96A282F38836}" srcOrd="4" destOrd="0" parTransId="{727F2256-68AB-4D20-BDC1-3089546BDD4B}" sibTransId="{59D2404D-5AEE-4AC6-8ACD-243D8334BEE0}"/>
    <dgm:cxn modelId="{0BC9A4CA-E114-464A-954A-C271F744E18E}" type="presOf" srcId="{9002EFFF-0619-44B0-9DF0-5DCA0D40D5DB}" destId="{F3E99D19-2AC2-42D5-83B8-E60134F1D5B0}" srcOrd="0" destOrd="0" presId="urn:microsoft.com/office/officeart/2005/8/layout/radial4"/>
    <dgm:cxn modelId="{2F261123-49B7-4E3B-90D0-9512ECD444DD}" type="presOf" srcId="{A8E462BA-EE57-4049-9E79-A88A3343B409}" destId="{EDDFE04C-0B3D-46AE-AD67-995FB86D344B}" srcOrd="0" destOrd="0" presId="urn:microsoft.com/office/officeart/2005/8/layout/radial4"/>
    <dgm:cxn modelId="{22D49C1E-86DE-47C6-95EB-512430E265CF}" type="presOf" srcId="{AB55FA2C-C5CF-4C4A-A60D-7082CC686ADC}" destId="{E12D63A7-66AB-4A5D-B783-3A013C2DD7DF}" srcOrd="0" destOrd="0" presId="urn:microsoft.com/office/officeart/2005/8/layout/radial4"/>
    <dgm:cxn modelId="{75080964-8C9E-4A90-94D8-C3ABF01500A6}" type="presOf" srcId="{9905829B-1653-426C-A08E-6A31823D730C}" destId="{76F918C7-54AB-4A7D-96FB-BB086FC27EA9}" srcOrd="0" destOrd="0" presId="urn:microsoft.com/office/officeart/2005/8/layout/radial4"/>
    <dgm:cxn modelId="{8FF17920-1D98-414F-9105-B3E414504CBB}" srcId="{EA1274A4-8D62-42D5-992C-9958571F8EF7}" destId="{A8E462BA-EE57-4049-9E79-A88A3343B409}" srcOrd="2" destOrd="0" parTransId="{9002EFFF-0619-44B0-9DF0-5DCA0D40D5DB}" sibTransId="{09F78CED-F37F-48EA-9516-9EFEC556FC76}"/>
    <dgm:cxn modelId="{AEEA9F1A-2196-4341-A9C3-9D707717E837}" type="presParOf" srcId="{42B77B44-63AF-4B3E-9F30-8DA7752FFCC3}" destId="{B3CA8A08-44ED-4A4C-A3F0-D84DDA1CFA07}" srcOrd="0" destOrd="0" presId="urn:microsoft.com/office/officeart/2005/8/layout/radial4"/>
    <dgm:cxn modelId="{656838DA-FBFC-4067-BD13-0B3ADD772613}" type="presParOf" srcId="{42B77B44-63AF-4B3E-9F30-8DA7752FFCC3}" destId="{BA8E7B2E-8559-402D-9353-25F69EEB74B8}" srcOrd="1" destOrd="0" presId="urn:microsoft.com/office/officeart/2005/8/layout/radial4"/>
    <dgm:cxn modelId="{DA7B02AA-E25A-48FA-9FF9-D3ADE767E217}" type="presParOf" srcId="{42B77B44-63AF-4B3E-9F30-8DA7752FFCC3}" destId="{76F918C7-54AB-4A7D-96FB-BB086FC27EA9}" srcOrd="2" destOrd="0" presId="urn:microsoft.com/office/officeart/2005/8/layout/radial4"/>
    <dgm:cxn modelId="{8C4D568F-8CB5-417D-9276-A275C219C002}" type="presParOf" srcId="{42B77B44-63AF-4B3E-9F30-8DA7752FFCC3}" destId="{086BCFF6-C4C8-43FA-8464-F7FFFF4DF4C4}" srcOrd="3" destOrd="0" presId="urn:microsoft.com/office/officeart/2005/8/layout/radial4"/>
    <dgm:cxn modelId="{68F79601-BA1F-4F1D-968A-04005CF8EFDD}" type="presParOf" srcId="{42B77B44-63AF-4B3E-9F30-8DA7752FFCC3}" destId="{C64567EE-8989-47EF-BB25-DF0548E77B64}" srcOrd="4" destOrd="0" presId="urn:microsoft.com/office/officeart/2005/8/layout/radial4"/>
    <dgm:cxn modelId="{408ECC16-395B-4442-98C4-7646D8970A90}" type="presParOf" srcId="{42B77B44-63AF-4B3E-9F30-8DA7752FFCC3}" destId="{F3E99D19-2AC2-42D5-83B8-E60134F1D5B0}" srcOrd="5" destOrd="0" presId="urn:microsoft.com/office/officeart/2005/8/layout/radial4"/>
    <dgm:cxn modelId="{5F87A9A5-6183-45C5-81E4-A08DE18AD2B4}" type="presParOf" srcId="{42B77B44-63AF-4B3E-9F30-8DA7752FFCC3}" destId="{EDDFE04C-0B3D-46AE-AD67-995FB86D344B}" srcOrd="6" destOrd="0" presId="urn:microsoft.com/office/officeart/2005/8/layout/radial4"/>
    <dgm:cxn modelId="{289EE639-B9F2-409E-A457-542E2EFE61C5}" type="presParOf" srcId="{42B77B44-63AF-4B3E-9F30-8DA7752FFCC3}" destId="{A0CF535D-6505-459A-B6E6-E4EC7FE00B12}" srcOrd="7" destOrd="0" presId="urn:microsoft.com/office/officeart/2005/8/layout/radial4"/>
    <dgm:cxn modelId="{41046670-F1B5-41B3-A6E5-9927F035DBE1}" type="presParOf" srcId="{42B77B44-63AF-4B3E-9F30-8DA7752FFCC3}" destId="{80201C97-9858-4AAC-9B61-799599048F27}" srcOrd="8" destOrd="0" presId="urn:microsoft.com/office/officeart/2005/8/layout/radial4"/>
    <dgm:cxn modelId="{4D48856B-BE1E-4F55-B1BA-5F9E2FA00AC5}" type="presParOf" srcId="{42B77B44-63AF-4B3E-9F30-8DA7752FFCC3}" destId="{2BA86608-9323-4EAA-9766-C1EA985D29AF}" srcOrd="9" destOrd="0" presId="urn:microsoft.com/office/officeart/2005/8/layout/radial4"/>
    <dgm:cxn modelId="{5E532EE4-EA71-40AC-9523-3F69A97751BC}" type="presParOf" srcId="{42B77B44-63AF-4B3E-9F30-8DA7752FFCC3}" destId="{C63D19AF-0157-4D95-A285-9CD2D7B5F792}" srcOrd="10" destOrd="0" presId="urn:microsoft.com/office/officeart/2005/8/layout/radial4"/>
    <dgm:cxn modelId="{10669795-722C-4F87-BED7-BECE6D2BF83D}" type="presParOf" srcId="{42B77B44-63AF-4B3E-9F30-8DA7752FFCC3}" destId="{1F048B38-5676-4A48-8E08-4345C31920FE}" srcOrd="11" destOrd="0" presId="urn:microsoft.com/office/officeart/2005/8/layout/radial4"/>
    <dgm:cxn modelId="{E3CF78D6-25FA-401E-8310-1E4FA744587C}" type="presParOf" srcId="{42B77B44-63AF-4B3E-9F30-8DA7752FFCC3}" destId="{E12D63A7-66AB-4A5D-B783-3A013C2DD7DF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5B4FE99-F39E-4BEC-92E8-C0C002A5F9AA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t-PT"/>
        </a:p>
      </dgm:t>
    </dgm:pt>
    <dgm:pt modelId="{FB03CBE4-A4CA-462F-81EA-1CA07F6898C2}">
      <dgm:prSet phldrT="[Texto]" custT="1"/>
      <dgm:spPr/>
      <dgm:t>
        <a:bodyPr/>
        <a:lstStyle/>
        <a:p>
          <a:endParaRPr lang="pt-PT" sz="2800" b="1" dirty="0">
            <a:latin typeface="+mj-lt"/>
            <a:ea typeface="Calibri" panose="020F0502020204030204" pitchFamily="34" charset="0"/>
            <a:cs typeface="Calibri" panose="020F0502020204030204" pitchFamily="34" charset="0"/>
          </a:endParaRPr>
        </a:p>
        <a:p>
          <a:r>
            <a:rPr lang="pt-PT" sz="2800" b="1" dirty="0">
              <a:latin typeface="+mj-lt"/>
              <a:ea typeface="Calibri" panose="020F0502020204030204" pitchFamily="34" charset="0"/>
              <a:cs typeface="Calibri" panose="020F0502020204030204" pitchFamily="34" charset="0"/>
            </a:rPr>
            <a:t>Tradução e adaptação cultural e jurídica</a:t>
          </a:r>
        </a:p>
        <a:p>
          <a:endParaRPr lang="pt-PT" sz="2800" b="1" dirty="0"/>
        </a:p>
      </dgm:t>
    </dgm:pt>
    <dgm:pt modelId="{F1C0589C-2EF4-42DB-9F55-EA8F7A590DF1}" type="parTrans" cxnId="{ADF123E3-D609-4B7D-AE82-5F0926C8EFD9}">
      <dgm:prSet/>
      <dgm:spPr/>
      <dgm:t>
        <a:bodyPr/>
        <a:lstStyle/>
        <a:p>
          <a:endParaRPr lang="pt-PT"/>
        </a:p>
      </dgm:t>
    </dgm:pt>
    <dgm:pt modelId="{2DF4D57D-20A7-4637-8FAD-ECA88BBD098F}" type="sibTrans" cxnId="{ADF123E3-D609-4B7D-AE82-5F0926C8EFD9}">
      <dgm:prSet/>
      <dgm:spPr/>
      <dgm:t>
        <a:bodyPr/>
        <a:lstStyle/>
        <a:p>
          <a:endParaRPr lang="pt-PT"/>
        </a:p>
      </dgm:t>
    </dgm:pt>
    <dgm:pt modelId="{3F892EED-2E88-4240-836C-B7632E92CE8E}">
      <dgm:prSet phldrT="[Texto]" custT="1"/>
      <dgm:spPr/>
      <dgm:t>
        <a:bodyPr/>
        <a:lstStyle/>
        <a:p>
          <a:pPr marL="0" indent="0" algn="just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</a:pPr>
          <a:r>
            <a:rPr lang="pt-PT" sz="2400" dirty="0">
              <a:latin typeface="+mj-lt"/>
            </a:rPr>
            <a:t>Consideradas as especificidades geográficas, procurando superar barreiras linguísticas, culturais e jurídicas dos países.</a:t>
          </a:r>
        </a:p>
      </dgm:t>
    </dgm:pt>
    <dgm:pt modelId="{AB08A0D8-246E-4035-8FA2-C264C688E850}" type="sibTrans" cxnId="{D416B888-93DA-4187-8AC8-A77D5889837F}">
      <dgm:prSet/>
      <dgm:spPr/>
      <dgm:t>
        <a:bodyPr/>
        <a:lstStyle/>
        <a:p>
          <a:endParaRPr lang="pt-PT"/>
        </a:p>
      </dgm:t>
    </dgm:pt>
    <dgm:pt modelId="{93F62B2C-FD45-4EA7-8BCD-0EE1B3F6AC88}" type="parTrans" cxnId="{D416B888-93DA-4187-8AC8-A77D5889837F}">
      <dgm:prSet/>
      <dgm:spPr/>
      <dgm:t>
        <a:bodyPr/>
        <a:lstStyle/>
        <a:p>
          <a:endParaRPr lang="pt-PT"/>
        </a:p>
      </dgm:t>
    </dgm:pt>
    <dgm:pt modelId="{AE7083ED-D51B-4E10-8241-B8F96F4BCE2A}">
      <dgm:prSet phldrT="[Texto]" custT="1"/>
      <dgm:spPr/>
      <dgm:t>
        <a:bodyPr/>
        <a:lstStyle/>
        <a:p>
          <a:pPr marL="0" indent="0" algn="just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</a:pPr>
          <a:r>
            <a:rPr lang="pt-PT" sz="2400" dirty="0">
              <a:effectLst/>
              <a:latin typeface="+mj-lt"/>
              <a:ea typeface="SimSun" panose="02010600030101010101" pitchFamily="2" charset="-122"/>
              <a:cs typeface="Calibri" panose="020F0502020204030204" pitchFamily="34" charset="0"/>
            </a:rPr>
            <a:t>Integrar as nuances próprias de cada variante do português, promovendo maior acessibilidade e apropriação dos conteúdos pelos diferentes públicos-alvo. </a:t>
          </a:r>
          <a:endParaRPr lang="pt-PT" sz="2400" dirty="0">
            <a:latin typeface="+mj-lt"/>
          </a:endParaRPr>
        </a:p>
      </dgm:t>
    </dgm:pt>
    <dgm:pt modelId="{81F9A835-593F-443B-9207-E8F9BA9CBA09}" type="parTrans" cxnId="{CD4563A9-2C55-41AE-A4EB-CEF8ED9189A0}">
      <dgm:prSet/>
      <dgm:spPr/>
      <dgm:t>
        <a:bodyPr/>
        <a:lstStyle/>
        <a:p>
          <a:endParaRPr lang="pt-PT"/>
        </a:p>
      </dgm:t>
    </dgm:pt>
    <dgm:pt modelId="{E8A8D57B-B2DF-4FC4-A337-5CE7C1A73B6A}" type="sibTrans" cxnId="{CD4563A9-2C55-41AE-A4EB-CEF8ED9189A0}">
      <dgm:prSet/>
      <dgm:spPr/>
      <dgm:t>
        <a:bodyPr/>
        <a:lstStyle/>
        <a:p>
          <a:endParaRPr lang="pt-PT"/>
        </a:p>
      </dgm:t>
    </dgm:pt>
    <dgm:pt modelId="{A3576004-1BAB-441B-841A-95DC7797F366}">
      <dgm:prSet phldrT="[Texto]" custT="1"/>
      <dgm:spPr/>
      <dgm:t>
        <a:bodyPr/>
        <a:lstStyle/>
        <a:p>
          <a:pPr marL="0" indent="0" algn="l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</a:pPr>
          <a:endParaRPr lang="pt-PT" sz="2400" dirty="0">
            <a:latin typeface="+mj-lt"/>
          </a:endParaRPr>
        </a:p>
      </dgm:t>
    </dgm:pt>
    <dgm:pt modelId="{CDE778AD-0223-447E-98FF-7FD1F531F807}" type="parTrans" cxnId="{E9EF8387-75A5-42EA-BFB7-5769BD58103B}">
      <dgm:prSet/>
      <dgm:spPr/>
      <dgm:t>
        <a:bodyPr/>
        <a:lstStyle/>
        <a:p>
          <a:endParaRPr lang="pt-PT"/>
        </a:p>
      </dgm:t>
    </dgm:pt>
    <dgm:pt modelId="{4CF5C310-811D-4900-A3D5-8F767E37951E}" type="sibTrans" cxnId="{E9EF8387-75A5-42EA-BFB7-5769BD58103B}">
      <dgm:prSet/>
      <dgm:spPr/>
      <dgm:t>
        <a:bodyPr/>
        <a:lstStyle/>
        <a:p>
          <a:endParaRPr lang="pt-PT"/>
        </a:p>
      </dgm:t>
    </dgm:pt>
    <dgm:pt modelId="{D0A2C521-DDD0-403A-9520-1B05DAB0402A}" type="pres">
      <dgm:prSet presAssocID="{F5B4FE99-F39E-4BEC-92E8-C0C002A5F9A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C0D8E1-B211-4208-A7B6-0C0218FD6DAC}" type="pres">
      <dgm:prSet presAssocID="{FB03CBE4-A4CA-462F-81EA-1CA07F6898C2}" presName="parentLin" presStyleCnt="0"/>
      <dgm:spPr/>
    </dgm:pt>
    <dgm:pt modelId="{8314F3FB-5D32-48DD-9977-D584010DF53A}" type="pres">
      <dgm:prSet presAssocID="{FB03CBE4-A4CA-462F-81EA-1CA07F6898C2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C71FBB25-8AF0-4172-B26F-9519AE7D5BC0}" type="pres">
      <dgm:prSet presAssocID="{FB03CBE4-A4CA-462F-81EA-1CA07F6898C2}" presName="parentText" presStyleLbl="node1" presStyleIdx="0" presStyleCnt="1" custScaleY="16654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72DB79-4B10-4118-8A8C-87B7B4F0B4F3}" type="pres">
      <dgm:prSet presAssocID="{FB03CBE4-A4CA-462F-81EA-1CA07F6898C2}" presName="negativeSpace" presStyleCnt="0"/>
      <dgm:spPr/>
    </dgm:pt>
    <dgm:pt modelId="{7BF74F53-A92F-46D1-B338-0378AB5D109E}" type="pres">
      <dgm:prSet presAssocID="{FB03CBE4-A4CA-462F-81EA-1CA07F6898C2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35368B-E5E0-44FB-A0AB-4D7C1D8F5397}" type="presOf" srcId="{FB03CBE4-A4CA-462F-81EA-1CA07F6898C2}" destId="{C71FBB25-8AF0-4172-B26F-9519AE7D5BC0}" srcOrd="1" destOrd="0" presId="urn:microsoft.com/office/officeart/2005/8/layout/list1"/>
    <dgm:cxn modelId="{91EFBC9E-95B7-44ED-97EF-56026AAA3ABB}" type="presOf" srcId="{F5B4FE99-F39E-4BEC-92E8-C0C002A5F9AA}" destId="{D0A2C521-DDD0-403A-9520-1B05DAB0402A}" srcOrd="0" destOrd="0" presId="urn:microsoft.com/office/officeart/2005/8/layout/list1"/>
    <dgm:cxn modelId="{D416B888-93DA-4187-8AC8-A77D5889837F}" srcId="{FB03CBE4-A4CA-462F-81EA-1CA07F6898C2}" destId="{3F892EED-2E88-4240-836C-B7632E92CE8E}" srcOrd="0" destOrd="0" parTransId="{93F62B2C-FD45-4EA7-8BCD-0EE1B3F6AC88}" sibTransId="{AB08A0D8-246E-4035-8FA2-C264C688E850}"/>
    <dgm:cxn modelId="{F83A21A2-9AAA-4221-ABEC-3D16D9670828}" type="presOf" srcId="{3F892EED-2E88-4240-836C-B7632E92CE8E}" destId="{7BF74F53-A92F-46D1-B338-0378AB5D109E}" srcOrd="0" destOrd="0" presId="urn:microsoft.com/office/officeart/2005/8/layout/list1"/>
    <dgm:cxn modelId="{54FDFFC3-F56E-4504-8FE3-05386B53D028}" type="presOf" srcId="{FB03CBE4-A4CA-462F-81EA-1CA07F6898C2}" destId="{8314F3FB-5D32-48DD-9977-D584010DF53A}" srcOrd="0" destOrd="0" presId="urn:microsoft.com/office/officeart/2005/8/layout/list1"/>
    <dgm:cxn modelId="{CD4563A9-2C55-41AE-A4EB-CEF8ED9189A0}" srcId="{FB03CBE4-A4CA-462F-81EA-1CA07F6898C2}" destId="{AE7083ED-D51B-4E10-8241-B8F96F4BCE2A}" srcOrd="2" destOrd="0" parTransId="{81F9A835-593F-443B-9207-E8F9BA9CBA09}" sibTransId="{E8A8D57B-B2DF-4FC4-A337-5CE7C1A73B6A}"/>
    <dgm:cxn modelId="{464737CE-D25D-404F-9276-58DB142CD993}" type="presOf" srcId="{AE7083ED-D51B-4E10-8241-B8F96F4BCE2A}" destId="{7BF74F53-A92F-46D1-B338-0378AB5D109E}" srcOrd="0" destOrd="2" presId="urn:microsoft.com/office/officeart/2005/8/layout/list1"/>
    <dgm:cxn modelId="{ADF123E3-D609-4B7D-AE82-5F0926C8EFD9}" srcId="{F5B4FE99-F39E-4BEC-92E8-C0C002A5F9AA}" destId="{FB03CBE4-A4CA-462F-81EA-1CA07F6898C2}" srcOrd="0" destOrd="0" parTransId="{F1C0589C-2EF4-42DB-9F55-EA8F7A590DF1}" sibTransId="{2DF4D57D-20A7-4637-8FAD-ECA88BBD098F}"/>
    <dgm:cxn modelId="{E9EF8387-75A5-42EA-BFB7-5769BD58103B}" srcId="{FB03CBE4-A4CA-462F-81EA-1CA07F6898C2}" destId="{A3576004-1BAB-441B-841A-95DC7797F366}" srcOrd="1" destOrd="0" parTransId="{CDE778AD-0223-447E-98FF-7FD1F531F807}" sibTransId="{4CF5C310-811D-4900-A3D5-8F767E37951E}"/>
    <dgm:cxn modelId="{A32C1660-C38B-48D2-AFFB-E589DF771538}" type="presOf" srcId="{A3576004-1BAB-441B-841A-95DC7797F366}" destId="{7BF74F53-A92F-46D1-B338-0378AB5D109E}" srcOrd="0" destOrd="1" presId="urn:microsoft.com/office/officeart/2005/8/layout/list1"/>
    <dgm:cxn modelId="{3E577C56-9B7F-4F30-8633-4BA45971F37F}" type="presParOf" srcId="{D0A2C521-DDD0-403A-9520-1B05DAB0402A}" destId="{1BC0D8E1-B211-4208-A7B6-0C0218FD6DAC}" srcOrd="0" destOrd="0" presId="urn:microsoft.com/office/officeart/2005/8/layout/list1"/>
    <dgm:cxn modelId="{AAAAFDDD-B020-4226-980C-4DF55EE083A8}" type="presParOf" srcId="{1BC0D8E1-B211-4208-A7B6-0C0218FD6DAC}" destId="{8314F3FB-5D32-48DD-9977-D584010DF53A}" srcOrd="0" destOrd="0" presId="urn:microsoft.com/office/officeart/2005/8/layout/list1"/>
    <dgm:cxn modelId="{4760B9F1-B9C3-4F06-AFB9-302DAC356494}" type="presParOf" srcId="{1BC0D8E1-B211-4208-A7B6-0C0218FD6DAC}" destId="{C71FBB25-8AF0-4172-B26F-9519AE7D5BC0}" srcOrd="1" destOrd="0" presId="urn:microsoft.com/office/officeart/2005/8/layout/list1"/>
    <dgm:cxn modelId="{FE7E54D1-8EE5-4581-92FB-15A0EF7EDC22}" type="presParOf" srcId="{D0A2C521-DDD0-403A-9520-1B05DAB0402A}" destId="{7D72DB79-4B10-4118-8A8C-87B7B4F0B4F3}" srcOrd="1" destOrd="0" presId="urn:microsoft.com/office/officeart/2005/8/layout/list1"/>
    <dgm:cxn modelId="{4E07E40E-9261-4254-A7A9-9A4A5BD57BA0}" type="presParOf" srcId="{D0A2C521-DDD0-403A-9520-1B05DAB0402A}" destId="{7BF74F53-A92F-46D1-B338-0378AB5D109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3CE9ADE-AD4A-492F-B029-199F1C73FA52}" type="doc">
      <dgm:prSet loTypeId="urn:microsoft.com/office/officeart/2005/8/layout/hierarchy4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t-PT"/>
        </a:p>
      </dgm:t>
    </dgm:pt>
    <dgm:pt modelId="{5C8BAAD5-2BDE-48C2-8037-B3E29D271F40}">
      <dgm:prSet phldrT="[Texto]" custT="1"/>
      <dgm:spPr/>
      <dgm:t>
        <a:bodyPr/>
        <a:lstStyle/>
        <a:p>
          <a:r>
            <a:rPr lang="pt-P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Culturalmente relevantes</a:t>
          </a:r>
        </a:p>
      </dgm:t>
    </dgm:pt>
    <dgm:pt modelId="{9E3623DE-A843-421B-85FA-86C0D1FC64A7}" type="parTrans" cxnId="{DB336967-8DC1-4FF4-8FB3-E3E103C3350D}">
      <dgm:prSet/>
      <dgm:spPr/>
      <dgm:t>
        <a:bodyPr/>
        <a:lstStyle/>
        <a:p>
          <a:endParaRPr lang="pt-PT"/>
        </a:p>
      </dgm:t>
    </dgm:pt>
    <dgm:pt modelId="{56657967-3344-47AB-989B-65C6519B2935}" type="sibTrans" cxnId="{DB336967-8DC1-4FF4-8FB3-E3E103C3350D}">
      <dgm:prSet/>
      <dgm:spPr/>
      <dgm:t>
        <a:bodyPr/>
        <a:lstStyle/>
        <a:p>
          <a:endParaRPr lang="pt-PT"/>
        </a:p>
      </dgm:t>
    </dgm:pt>
    <dgm:pt modelId="{ADD01CEB-3D28-470A-B6A9-08091645896C}">
      <dgm:prSet phldrT="[Texto]"/>
      <dgm:spPr/>
      <dgm:t>
        <a:bodyPr/>
        <a:lstStyle/>
        <a:p>
          <a:r>
            <a:rPr lang="pt-P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Pedagogicamente eficazes</a:t>
          </a:r>
        </a:p>
      </dgm:t>
    </dgm:pt>
    <dgm:pt modelId="{9366AAAD-82B9-4D13-9440-62A7D7F6C9BF}" type="parTrans" cxnId="{7DBA7475-67DC-4828-BD9F-9853FFA5D0A6}">
      <dgm:prSet/>
      <dgm:spPr/>
      <dgm:t>
        <a:bodyPr/>
        <a:lstStyle/>
        <a:p>
          <a:endParaRPr lang="pt-PT"/>
        </a:p>
      </dgm:t>
    </dgm:pt>
    <dgm:pt modelId="{99AF198C-E713-42AB-88EB-F9C87C2823A7}" type="sibTrans" cxnId="{7DBA7475-67DC-4828-BD9F-9853FFA5D0A6}">
      <dgm:prSet/>
      <dgm:spPr/>
      <dgm:t>
        <a:bodyPr/>
        <a:lstStyle/>
        <a:p>
          <a:endParaRPr lang="pt-PT"/>
        </a:p>
      </dgm:t>
    </dgm:pt>
    <dgm:pt modelId="{A46B7023-A3A7-477B-AB85-F6CEA10B6AB0}">
      <dgm:prSet phldrT="[Texto]"/>
      <dgm:spPr/>
      <dgm:t>
        <a:bodyPr/>
        <a:lstStyle/>
        <a:p>
          <a:r>
            <a:rPr lang="pt-P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Juridicamente adequados</a:t>
          </a:r>
        </a:p>
      </dgm:t>
    </dgm:pt>
    <dgm:pt modelId="{FCB1CAE1-3E34-4128-9911-5D5FC82B9E4B}" type="parTrans" cxnId="{44E224F5-E4BE-48D3-8C68-F5B3575BF39D}">
      <dgm:prSet/>
      <dgm:spPr/>
      <dgm:t>
        <a:bodyPr/>
        <a:lstStyle/>
        <a:p>
          <a:endParaRPr lang="pt-PT"/>
        </a:p>
      </dgm:t>
    </dgm:pt>
    <dgm:pt modelId="{9ADEC768-B5D2-4F46-9FD7-644AFCF5B6C7}" type="sibTrans" cxnId="{44E224F5-E4BE-48D3-8C68-F5B3575BF39D}">
      <dgm:prSet/>
      <dgm:spPr/>
      <dgm:t>
        <a:bodyPr/>
        <a:lstStyle/>
        <a:p>
          <a:endParaRPr lang="pt-PT"/>
        </a:p>
      </dgm:t>
    </dgm:pt>
    <dgm:pt modelId="{185E67DA-3379-4A6A-BD7C-3E8F0EC11C83}">
      <dgm:prSet phldrT="[Texto]" custT="1"/>
      <dgm:spPr/>
      <dgm:t>
        <a:bodyPr/>
        <a:lstStyle/>
        <a:p>
          <a:endParaRPr lang="pt-PT" sz="2800" b="1" dirty="0">
            <a:solidFill>
              <a:schemeClr val="bg1"/>
            </a:solidFill>
            <a:highlight>
              <a:srgbClr val="C0C0C0"/>
            </a:highlight>
            <a:latin typeface="+mj-lt"/>
          </a:endParaRPr>
        </a:p>
      </dgm:t>
    </dgm:pt>
    <dgm:pt modelId="{47167DEB-C6FB-4126-9646-9A35AED4FAD5}" type="sibTrans" cxnId="{75F9225D-EED7-4A7C-A719-61CD7C59A492}">
      <dgm:prSet/>
      <dgm:spPr/>
      <dgm:t>
        <a:bodyPr/>
        <a:lstStyle/>
        <a:p>
          <a:endParaRPr lang="pt-PT"/>
        </a:p>
      </dgm:t>
    </dgm:pt>
    <dgm:pt modelId="{16FEF495-CA4F-4412-84D5-A9F96D543F7B}" type="parTrans" cxnId="{75F9225D-EED7-4A7C-A719-61CD7C59A492}">
      <dgm:prSet/>
      <dgm:spPr/>
      <dgm:t>
        <a:bodyPr/>
        <a:lstStyle/>
        <a:p>
          <a:endParaRPr lang="pt-PT"/>
        </a:p>
      </dgm:t>
    </dgm:pt>
    <dgm:pt modelId="{F60FDAD4-A05D-478C-9BC6-5182DECCC940}" type="pres">
      <dgm:prSet presAssocID="{13CE9ADE-AD4A-492F-B029-199F1C73FA5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4BA4C1B-62AC-4F3D-B637-DF8A71F6E89F}" type="pres">
      <dgm:prSet presAssocID="{185E67DA-3379-4A6A-BD7C-3E8F0EC11C83}" presName="vertOne" presStyleCnt="0"/>
      <dgm:spPr/>
    </dgm:pt>
    <dgm:pt modelId="{AADB2030-990D-4408-B8A8-097332BF420C}" type="pres">
      <dgm:prSet presAssocID="{185E67DA-3379-4A6A-BD7C-3E8F0EC11C83}" presName="txOne" presStyleLbl="node0" presStyleIdx="0" presStyleCnt="1" custScaleY="23767" custLinFactNeighborX="360" custLinFactNeighborY="-115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6AD60C-0ED2-43AF-ADC4-0CFA3EB330D3}" type="pres">
      <dgm:prSet presAssocID="{185E67DA-3379-4A6A-BD7C-3E8F0EC11C83}" presName="parTransOne" presStyleCnt="0"/>
      <dgm:spPr/>
    </dgm:pt>
    <dgm:pt modelId="{A8A12F2E-141B-4EC3-8EBE-1BA0D3B1452B}" type="pres">
      <dgm:prSet presAssocID="{185E67DA-3379-4A6A-BD7C-3E8F0EC11C83}" presName="horzOne" presStyleCnt="0"/>
      <dgm:spPr/>
    </dgm:pt>
    <dgm:pt modelId="{80EF7665-BEA7-439C-BE21-4F99F627D4B4}" type="pres">
      <dgm:prSet presAssocID="{5C8BAAD5-2BDE-48C2-8037-B3E29D271F40}" presName="vertTwo" presStyleCnt="0"/>
      <dgm:spPr/>
    </dgm:pt>
    <dgm:pt modelId="{6A03B8B8-E40A-4651-B98B-473624ED5456}" type="pres">
      <dgm:prSet presAssocID="{5C8BAAD5-2BDE-48C2-8037-B3E29D271F40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17B0B3-8C6D-4304-B692-DA5C38F63FB0}" type="pres">
      <dgm:prSet presAssocID="{5C8BAAD5-2BDE-48C2-8037-B3E29D271F40}" presName="horzTwo" presStyleCnt="0"/>
      <dgm:spPr/>
    </dgm:pt>
    <dgm:pt modelId="{8CB999D4-5C7C-4284-B300-357EF6B4AFBB}" type="pres">
      <dgm:prSet presAssocID="{56657967-3344-47AB-989B-65C6519B2935}" presName="sibSpaceTwo" presStyleCnt="0"/>
      <dgm:spPr/>
    </dgm:pt>
    <dgm:pt modelId="{65539956-1600-4572-A41C-A1C40534E246}" type="pres">
      <dgm:prSet presAssocID="{A46B7023-A3A7-477B-AB85-F6CEA10B6AB0}" presName="vertTwo" presStyleCnt="0"/>
      <dgm:spPr/>
    </dgm:pt>
    <dgm:pt modelId="{1549F61B-ABE5-4727-95F3-AE80855C7B08}" type="pres">
      <dgm:prSet presAssocID="{A46B7023-A3A7-477B-AB85-F6CEA10B6AB0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84F66A-DEEC-4497-988C-D2816F270171}" type="pres">
      <dgm:prSet presAssocID="{A46B7023-A3A7-477B-AB85-F6CEA10B6AB0}" presName="horzTwo" presStyleCnt="0"/>
      <dgm:spPr/>
    </dgm:pt>
    <dgm:pt modelId="{AC614535-78F8-4EC0-A235-B02A1FC5FAF4}" type="pres">
      <dgm:prSet presAssocID="{9ADEC768-B5D2-4F46-9FD7-644AFCF5B6C7}" presName="sibSpaceTwo" presStyleCnt="0"/>
      <dgm:spPr/>
    </dgm:pt>
    <dgm:pt modelId="{2AE22E7B-5E34-41C0-B32F-C076EB07EF50}" type="pres">
      <dgm:prSet presAssocID="{ADD01CEB-3D28-470A-B6A9-08091645896C}" presName="vertTwo" presStyleCnt="0"/>
      <dgm:spPr/>
    </dgm:pt>
    <dgm:pt modelId="{99B9BA5B-1E8E-4A48-BBCF-5390EA530D39}" type="pres">
      <dgm:prSet presAssocID="{ADD01CEB-3D28-470A-B6A9-08091645896C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A305DD5-4C1F-48DE-937A-E7F25616849E}" type="pres">
      <dgm:prSet presAssocID="{ADD01CEB-3D28-470A-B6A9-08091645896C}" presName="horzTwo" presStyleCnt="0"/>
      <dgm:spPr/>
    </dgm:pt>
  </dgm:ptLst>
  <dgm:cxnLst>
    <dgm:cxn modelId="{0C4977E2-9436-4A43-AB3B-DF2666636990}" type="presOf" srcId="{5C8BAAD5-2BDE-48C2-8037-B3E29D271F40}" destId="{6A03B8B8-E40A-4651-B98B-473624ED5456}" srcOrd="0" destOrd="0" presId="urn:microsoft.com/office/officeart/2005/8/layout/hierarchy4"/>
    <dgm:cxn modelId="{3094D05F-FCA8-4106-8E2E-0A5912F9A846}" type="presOf" srcId="{13CE9ADE-AD4A-492F-B029-199F1C73FA52}" destId="{F60FDAD4-A05D-478C-9BC6-5182DECCC940}" srcOrd="0" destOrd="0" presId="urn:microsoft.com/office/officeart/2005/8/layout/hierarchy4"/>
    <dgm:cxn modelId="{7DBA7475-67DC-4828-BD9F-9853FFA5D0A6}" srcId="{185E67DA-3379-4A6A-BD7C-3E8F0EC11C83}" destId="{ADD01CEB-3D28-470A-B6A9-08091645896C}" srcOrd="2" destOrd="0" parTransId="{9366AAAD-82B9-4D13-9440-62A7D7F6C9BF}" sibTransId="{99AF198C-E713-42AB-88EB-F9C87C2823A7}"/>
    <dgm:cxn modelId="{44E224F5-E4BE-48D3-8C68-F5B3575BF39D}" srcId="{185E67DA-3379-4A6A-BD7C-3E8F0EC11C83}" destId="{A46B7023-A3A7-477B-AB85-F6CEA10B6AB0}" srcOrd="1" destOrd="0" parTransId="{FCB1CAE1-3E34-4128-9911-5D5FC82B9E4B}" sibTransId="{9ADEC768-B5D2-4F46-9FD7-644AFCF5B6C7}"/>
    <dgm:cxn modelId="{2AEC08A0-950C-47D2-BC21-1BA48A927ED4}" type="presOf" srcId="{185E67DA-3379-4A6A-BD7C-3E8F0EC11C83}" destId="{AADB2030-990D-4408-B8A8-097332BF420C}" srcOrd="0" destOrd="0" presId="urn:microsoft.com/office/officeart/2005/8/layout/hierarchy4"/>
    <dgm:cxn modelId="{DB336967-8DC1-4FF4-8FB3-E3E103C3350D}" srcId="{185E67DA-3379-4A6A-BD7C-3E8F0EC11C83}" destId="{5C8BAAD5-2BDE-48C2-8037-B3E29D271F40}" srcOrd="0" destOrd="0" parTransId="{9E3623DE-A843-421B-85FA-86C0D1FC64A7}" sibTransId="{56657967-3344-47AB-989B-65C6519B2935}"/>
    <dgm:cxn modelId="{03CD8BF1-5891-4AB8-911E-675149900973}" type="presOf" srcId="{A46B7023-A3A7-477B-AB85-F6CEA10B6AB0}" destId="{1549F61B-ABE5-4727-95F3-AE80855C7B08}" srcOrd="0" destOrd="0" presId="urn:microsoft.com/office/officeart/2005/8/layout/hierarchy4"/>
    <dgm:cxn modelId="{39EBC956-D3ED-4DEC-9333-B2A3898AA38D}" type="presOf" srcId="{ADD01CEB-3D28-470A-B6A9-08091645896C}" destId="{99B9BA5B-1E8E-4A48-BBCF-5390EA530D39}" srcOrd="0" destOrd="0" presId="urn:microsoft.com/office/officeart/2005/8/layout/hierarchy4"/>
    <dgm:cxn modelId="{75F9225D-EED7-4A7C-A719-61CD7C59A492}" srcId="{13CE9ADE-AD4A-492F-B029-199F1C73FA52}" destId="{185E67DA-3379-4A6A-BD7C-3E8F0EC11C83}" srcOrd="0" destOrd="0" parTransId="{16FEF495-CA4F-4412-84D5-A9F96D543F7B}" sibTransId="{47167DEB-C6FB-4126-9646-9A35AED4FAD5}"/>
    <dgm:cxn modelId="{83A8518E-5FF7-457E-8691-F8C9644612C0}" type="presParOf" srcId="{F60FDAD4-A05D-478C-9BC6-5182DECCC940}" destId="{B4BA4C1B-62AC-4F3D-B637-DF8A71F6E89F}" srcOrd="0" destOrd="0" presId="urn:microsoft.com/office/officeart/2005/8/layout/hierarchy4"/>
    <dgm:cxn modelId="{E73B109C-9702-4D62-B0BC-48D0ECE211E2}" type="presParOf" srcId="{B4BA4C1B-62AC-4F3D-B637-DF8A71F6E89F}" destId="{AADB2030-990D-4408-B8A8-097332BF420C}" srcOrd="0" destOrd="0" presId="urn:microsoft.com/office/officeart/2005/8/layout/hierarchy4"/>
    <dgm:cxn modelId="{6BBAE7BB-235E-4CBD-8482-A7A5330BE155}" type="presParOf" srcId="{B4BA4C1B-62AC-4F3D-B637-DF8A71F6E89F}" destId="{956AD60C-0ED2-43AF-ADC4-0CFA3EB330D3}" srcOrd="1" destOrd="0" presId="urn:microsoft.com/office/officeart/2005/8/layout/hierarchy4"/>
    <dgm:cxn modelId="{EFBD72B7-69B2-4977-8493-4C4C0295753B}" type="presParOf" srcId="{B4BA4C1B-62AC-4F3D-B637-DF8A71F6E89F}" destId="{A8A12F2E-141B-4EC3-8EBE-1BA0D3B1452B}" srcOrd="2" destOrd="0" presId="urn:microsoft.com/office/officeart/2005/8/layout/hierarchy4"/>
    <dgm:cxn modelId="{127E34A3-2F54-4CE3-A6C9-1232ED6B9819}" type="presParOf" srcId="{A8A12F2E-141B-4EC3-8EBE-1BA0D3B1452B}" destId="{80EF7665-BEA7-439C-BE21-4F99F627D4B4}" srcOrd="0" destOrd="0" presId="urn:microsoft.com/office/officeart/2005/8/layout/hierarchy4"/>
    <dgm:cxn modelId="{604D9B95-0B59-4D61-8F5D-C93C7EC948AC}" type="presParOf" srcId="{80EF7665-BEA7-439C-BE21-4F99F627D4B4}" destId="{6A03B8B8-E40A-4651-B98B-473624ED5456}" srcOrd="0" destOrd="0" presId="urn:microsoft.com/office/officeart/2005/8/layout/hierarchy4"/>
    <dgm:cxn modelId="{6E180EB9-4FAB-45D7-9C18-7D2FCF45C36B}" type="presParOf" srcId="{80EF7665-BEA7-439C-BE21-4F99F627D4B4}" destId="{CB17B0B3-8C6D-4304-B692-DA5C38F63FB0}" srcOrd="1" destOrd="0" presId="urn:microsoft.com/office/officeart/2005/8/layout/hierarchy4"/>
    <dgm:cxn modelId="{C9947CB9-2EE1-4DEE-B8DB-9D2F264C44F8}" type="presParOf" srcId="{A8A12F2E-141B-4EC3-8EBE-1BA0D3B1452B}" destId="{8CB999D4-5C7C-4284-B300-357EF6B4AFBB}" srcOrd="1" destOrd="0" presId="urn:microsoft.com/office/officeart/2005/8/layout/hierarchy4"/>
    <dgm:cxn modelId="{E433427A-3586-45A5-B9FB-D8ACFB83098F}" type="presParOf" srcId="{A8A12F2E-141B-4EC3-8EBE-1BA0D3B1452B}" destId="{65539956-1600-4572-A41C-A1C40534E246}" srcOrd="2" destOrd="0" presId="urn:microsoft.com/office/officeart/2005/8/layout/hierarchy4"/>
    <dgm:cxn modelId="{4A679B28-7815-40BD-8A93-A645BA6E8B84}" type="presParOf" srcId="{65539956-1600-4572-A41C-A1C40534E246}" destId="{1549F61B-ABE5-4727-95F3-AE80855C7B08}" srcOrd="0" destOrd="0" presId="urn:microsoft.com/office/officeart/2005/8/layout/hierarchy4"/>
    <dgm:cxn modelId="{5720C2B5-E306-4DC7-BBDF-21CB189A36BD}" type="presParOf" srcId="{65539956-1600-4572-A41C-A1C40534E246}" destId="{FE84F66A-DEEC-4497-988C-D2816F270171}" srcOrd="1" destOrd="0" presId="urn:microsoft.com/office/officeart/2005/8/layout/hierarchy4"/>
    <dgm:cxn modelId="{2D1378EA-D7C1-40AA-8D25-363683191C58}" type="presParOf" srcId="{A8A12F2E-141B-4EC3-8EBE-1BA0D3B1452B}" destId="{AC614535-78F8-4EC0-A235-B02A1FC5FAF4}" srcOrd="3" destOrd="0" presId="urn:microsoft.com/office/officeart/2005/8/layout/hierarchy4"/>
    <dgm:cxn modelId="{A0EDA29D-B426-4225-9833-C15828630F6E}" type="presParOf" srcId="{A8A12F2E-141B-4EC3-8EBE-1BA0D3B1452B}" destId="{2AE22E7B-5E34-41C0-B32F-C076EB07EF50}" srcOrd="4" destOrd="0" presId="urn:microsoft.com/office/officeart/2005/8/layout/hierarchy4"/>
    <dgm:cxn modelId="{58239D44-F845-474B-9FD7-FBB4B848DEA0}" type="presParOf" srcId="{2AE22E7B-5E34-41C0-B32F-C076EB07EF50}" destId="{99B9BA5B-1E8E-4A48-BBCF-5390EA530D39}" srcOrd="0" destOrd="0" presId="urn:microsoft.com/office/officeart/2005/8/layout/hierarchy4"/>
    <dgm:cxn modelId="{73875496-2811-4589-A2EB-3BDAE534774F}" type="presParOf" srcId="{2AE22E7B-5E34-41C0-B32F-C076EB07EF50}" destId="{EA305DD5-4C1F-48DE-937A-E7F25616849E}" srcOrd="1" destOrd="0" presId="urn:microsoft.com/office/officeart/2005/8/layout/hierarchy4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DB2030-990D-4408-B8A8-097332BF420C}">
      <dsp:nvSpPr>
        <dsp:cNvPr id="0" name=""/>
        <dsp:cNvSpPr/>
      </dsp:nvSpPr>
      <dsp:spPr>
        <a:xfrm>
          <a:off x="2523" y="0"/>
          <a:ext cx="7804367" cy="143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800" b="1" kern="1200" dirty="0">
            <a:solidFill>
              <a:schemeClr val="bg1"/>
            </a:solidFill>
            <a:highlight>
              <a:srgbClr val="C0C0C0"/>
            </a:highlight>
            <a:latin typeface="+mj-lt"/>
          </a:endParaRPr>
        </a:p>
      </dsp:txBody>
      <dsp:txXfrm>
        <a:off x="6739" y="4216"/>
        <a:ext cx="7795935" cy="135519"/>
      </dsp:txXfrm>
    </dsp:sp>
    <dsp:sp modelId="{6A03B8B8-E40A-4651-B98B-473624ED5456}">
      <dsp:nvSpPr>
        <dsp:cNvPr id="0" name=""/>
        <dsp:cNvSpPr/>
      </dsp:nvSpPr>
      <dsp:spPr>
        <a:xfrm>
          <a:off x="1261" y="453682"/>
          <a:ext cx="1835458" cy="109227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UNESCO</a:t>
          </a:r>
        </a:p>
      </dsp:txBody>
      <dsp:txXfrm>
        <a:off x="33253" y="485674"/>
        <a:ext cx="1771474" cy="1028292"/>
      </dsp:txXfrm>
    </dsp:sp>
    <dsp:sp modelId="{1549F61B-ABE5-4727-95F3-AE80855C7B08}">
      <dsp:nvSpPr>
        <dsp:cNvPr id="0" name=""/>
        <dsp:cNvSpPr/>
      </dsp:nvSpPr>
      <dsp:spPr>
        <a:xfrm>
          <a:off x="1990898" y="453682"/>
          <a:ext cx="1835458" cy="109227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3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ICDE</a:t>
          </a:r>
        </a:p>
      </dsp:txBody>
      <dsp:txXfrm>
        <a:off x="2022890" y="485674"/>
        <a:ext cx="1771474" cy="1028292"/>
      </dsp:txXfrm>
    </dsp:sp>
    <dsp:sp modelId="{99B9BA5B-1E8E-4A48-BBCF-5390EA530D39}">
      <dsp:nvSpPr>
        <dsp:cNvPr id="0" name=""/>
        <dsp:cNvSpPr/>
      </dsp:nvSpPr>
      <dsp:spPr>
        <a:xfrm>
          <a:off x="3980534" y="453682"/>
          <a:ext cx="1835458" cy="109227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3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Université</a:t>
          </a:r>
          <a:r>
            <a:rPr lang="pt-PT" sz="23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 </a:t>
          </a:r>
          <a:r>
            <a:rPr lang="pt-PT" sz="23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Numérique</a:t>
          </a:r>
          <a:endParaRPr lang="pt-PT" sz="2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4012526" y="485674"/>
        <a:ext cx="1771474" cy="1028292"/>
      </dsp:txXfrm>
    </dsp:sp>
    <dsp:sp modelId="{2172EFEE-6B28-47F5-94D0-849AF298743D}">
      <dsp:nvSpPr>
        <dsp:cNvPr id="0" name=""/>
        <dsp:cNvSpPr/>
      </dsp:nvSpPr>
      <dsp:spPr>
        <a:xfrm>
          <a:off x="5970171" y="453682"/>
          <a:ext cx="1835458" cy="109227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3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Universidade Aberta</a:t>
          </a:r>
        </a:p>
      </dsp:txBody>
      <dsp:txXfrm>
        <a:off x="6002163" y="485674"/>
        <a:ext cx="1771474" cy="10282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F5CB9C-E317-4FBF-A934-17B3DC29D4CB}">
      <dsp:nvSpPr>
        <dsp:cNvPr id="0" name=""/>
        <dsp:cNvSpPr/>
      </dsp:nvSpPr>
      <dsp:spPr>
        <a:xfrm>
          <a:off x="0" y="0"/>
          <a:ext cx="9182101" cy="13367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212213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Recomendação da UNESCO sobre REA </a:t>
          </a:r>
        </a:p>
      </dsp:txBody>
      <dsp:txXfrm>
        <a:off x="0" y="334194"/>
        <a:ext cx="8847907" cy="668387"/>
      </dsp:txXfrm>
    </dsp:sp>
    <dsp:sp modelId="{984DA67A-2609-457B-8F78-6555BCCF2718}">
      <dsp:nvSpPr>
        <dsp:cNvPr id="0" name=""/>
        <dsp:cNvSpPr/>
      </dsp:nvSpPr>
      <dsp:spPr>
        <a:xfrm>
          <a:off x="144523" y="1156412"/>
          <a:ext cx="1888085" cy="24726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/>
          </a:solidFill>
          <a:prstDash val="solid"/>
        </a:ln>
        <a:effectLst>
          <a:reflection blurRad="6350" stA="52000" endA="300" endPos="35000" dir="5400000" sy="-100000" algn="bl" rotWithShape="0"/>
        </a:effectLst>
        <a:scene3d>
          <a:camera prst="perspectiveRelaxedModerately"/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500" kern="1200" dirty="0"/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UNESCO</a:t>
          </a:r>
        </a:p>
      </dsp:txBody>
      <dsp:txXfrm>
        <a:off x="144523" y="1156412"/>
        <a:ext cx="1888085" cy="2472632"/>
      </dsp:txXfrm>
    </dsp:sp>
    <dsp:sp modelId="{91B582AA-0BDA-484A-AC1D-94F0A8FCE2FB}">
      <dsp:nvSpPr>
        <dsp:cNvPr id="0" name=""/>
        <dsp:cNvSpPr/>
      </dsp:nvSpPr>
      <dsp:spPr>
        <a:xfrm>
          <a:off x="2116474" y="528366"/>
          <a:ext cx="7065626" cy="13367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212213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libri" panose="020F0502020204030204" pitchFamily="34" charset="0"/>
              <a:cs typeface="Calibri" panose="020F0502020204030204" pitchFamily="34" charset="0"/>
            </a:rPr>
            <a:t>Cursos criados através do projeto ICDE OER francófono </a:t>
          </a:r>
          <a:endParaRPr lang="pt-PT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16474" y="862560"/>
        <a:ext cx="6731432" cy="668387"/>
      </dsp:txXfrm>
    </dsp:sp>
    <dsp:sp modelId="{AF85F975-C2B7-4492-91A0-BC6A4AF47390}">
      <dsp:nvSpPr>
        <dsp:cNvPr id="0" name=""/>
        <dsp:cNvSpPr/>
      </dsp:nvSpPr>
      <dsp:spPr>
        <a:xfrm>
          <a:off x="2234848" y="1609406"/>
          <a:ext cx="1899916" cy="233382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  <a:scene3d>
          <a:camera prst="perspectiveRelaxedModerately"/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500" kern="1200" dirty="0"/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Université </a:t>
          </a:r>
          <a:r>
            <a:rPr lang="pt-PT" sz="24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Numérique</a:t>
          </a:r>
          <a:endParaRPr lang="pt-PT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34848" y="1609406"/>
        <a:ext cx="1899916" cy="2333826"/>
      </dsp:txXfrm>
    </dsp:sp>
    <dsp:sp modelId="{559F2010-E3B4-4EC4-BC8A-69A35AD8360A}">
      <dsp:nvSpPr>
        <dsp:cNvPr id="0" name=""/>
        <dsp:cNvSpPr/>
      </dsp:nvSpPr>
      <dsp:spPr>
        <a:xfrm>
          <a:off x="4232948" y="973800"/>
          <a:ext cx="4949152" cy="13367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212213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Tradução e adaptação cultural e jurídica</a:t>
          </a:r>
        </a:p>
      </dsp:txBody>
      <dsp:txXfrm>
        <a:off x="4232948" y="1307994"/>
        <a:ext cx="4614958" cy="668387"/>
      </dsp:txXfrm>
    </dsp:sp>
    <dsp:sp modelId="{80608FB0-FAF0-44E7-9941-991088575188}">
      <dsp:nvSpPr>
        <dsp:cNvPr id="0" name=""/>
        <dsp:cNvSpPr/>
      </dsp:nvSpPr>
      <dsp:spPr>
        <a:xfrm>
          <a:off x="6349422" y="1419234"/>
          <a:ext cx="2832678" cy="13367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12213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Disponibilização</a:t>
          </a:r>
        </a:p>
      </dsp:txBody>
      <dsp:txXfrm>
        <a:off x="6349422" y="1753428"/>
        <a:ext cx="2498484" cy="668387"/>
      </dsp:txXfrm>
    </dsp:sp>
    <dsp:sp modelId="{7F4BF4EE-C0EE-42D5-A041-8AB060B8EC54}">
      <dsp:nvSpPr>
        <dsp:cNvPr id="0" name=""/>
        <dsp:cNvSpPr/>
      </dsp:nvSpPr>
      <dsp:spPr>
        <a:xfrm>
          <a:off x="4326284" y="2130425"/>
          <a:ext cx="1885275" cy="22764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lumMod val="5000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  <a:scene3d>
          <a:camera prst="perspectiveRelaxedModerately"/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500" kern="1200" dirty="0"/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Universidade Aberta</a:t>
          </a:r>
        </a:p>
      </dsp:txBody>
      <dsp:txXfrm>
        <a:off x="4326284" y="2130425"/>
        <a:ext cx="1885275" cy="22764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213456-5D29-4108-A7BD-39AE509D12DC}">
      <dsp:nvSpPr>
        <dsp:cNvPr id="0" name=""/>
        <dsp:cNvSpPr/>
      </dsp:nvSpPr>
      <dsp:spPr>
        <a:xfrm>
          <a:off x="596" y="722498"/>
          <a:ext cx="2566500" cy="307980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CRIAÇÃO</a:t>
          </a:r>
        </a:p>
      </dsp:txBody>
      <dsp:txXfrm rot="16200000">
        <a:off x="-1005471" y="1728566"/>
        <a:ext cx="2525436" cy="513300"/>
      </dsp:txXfrm>
    </dsp:sp>
    <dsp:sp modelId="{95375B6C-256A-4B67-9588-881F5151026C}">
      <dsp:nvSpPr>
        <dsp:cNvPr id="0" name=""/>
        <dsp:cNvSpPr/>
      </dsp:nvSpPr>
      <dsp:spPr>
        <a:xfrm>
          <a:off x="513896" y="722498"/>
          <a:ext cx="1912043" cy="3079800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pt-PT" sz="2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Tradução de dois cursos sobre REA</a:t>
          </a:r>
        </a:p>
      </dsp:txBody>
      <dsp:txXfrm>
        <a:off x="513896" y="722498"/>
        <a:ext cx="1912043" cy="3079800"/>
      </dsp:txXfrm>
    </dsp:sp>
    <dsp:sp modelId="{199B1019-40C3-401E-9923-90E25EA90BB1}">
      <dsp:nvSpPr>
        <dsp:cNvPr id="0" name=""/>
        <dsp:cNvSpPr/>
      </dsp:nvSpPr>
      <dsp:spPr>
        <a:xfrm>
          <a:off x="2656924" y="722498"/>
          <a:ext cx="2566500" cy="307980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ADAPTAÇÃO</a:t>
          </a:r>
        </a:p>
      </dsp:txBody>
      <dsp:txXfrm rot="16200000">
        <a:off x="1650856" y="1728566"/>
        <a:ext cx="2525436" cy="513300"/>
      </dsp:txXfrm>
    </dsp:sp>
    <dsp:sp modelId="{763965C6-34E7-4613-A182-DC497F2E5EC1}">
      <dsp:nvSpPr>
        <dsp:cNvPr id="0" name=""/>
        <dsp:cNvSpPr/>
      </dsp:nvSpPr>
      <dsp:spPr>
        <a:xfrm rot="5400000">
          <a:off x="2443468" y="3170041"/>
          <a:ext cx="452576" cy="384975"/>
        </a:xfrm>
        <a:prstGeom prst="flowChartExtract">
          <a:avLst/>
        </a:prstGeom>
        <a:solidFill>
          <a:schemeClr val="bg1"/>
        </a:solidFill>
        <a:ln w="158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545E79-2CFB-445E-B7EF-55E7C7A9054D}">
      <dsp:nvSpPr>
        <dsp:cNvPr id="0" name=""/>
        <dsp:cNvSpPr/>
      </dsp:nvSpPr>
      <dsp:spPr>
        <a:xfrm>
          <a:off x="3170224" y="722498"/>
          <a:ext cx="1912043" cy="3079800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AutoNum type="arabicPeriod"/>
          </a:pPr>
          <a:r>
            <a:rPr lang="pt-PT" sz="2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Adequação às realidades locais dos países lusófonos</a:t>
          </a:r>
          <a:endParaRPr lang="pt-PT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70224" y="722498"/>
        <a:ext cx="1912043" cy="3079800"/>
      </dsp:txXfrm>
    </dsp:sp>
    <dsp:sp modelId="{26D45081-136D-4443-B6A6-1E60CDA11A43}">
      <dsp:nvSpPr>
        <dsp:cNvPr id="0" name=""/>
        <dsp:cNvSpPr/>
      </dsp:nvSpPr>
      <dsp:spPr>
        <a:xfrm>
          <a:off x="5313252" y="722498"/>
          <a:ext cx="2566500" cy="307980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106680" bIns="0" numCol="1" spcCol="1270" anchor="t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DISPONIBILIZAÇÃO</a:t>
          </a:r>
        </a:p>
      </dsp:txBody>
      <dsp:txXfrm rot="16200000">
        <a:off x="4307184" y="1728566"/>
        <a:ext cx="2525436" cy="513300"/>
      </dsp:txXfrm>
    </dsp:sp>
    <dsp:sp modelId="{2C70B8B1-B0C8-4ABA-AFE4-7B1F1EC8AA3B}">
      <dsp:nvSpPr>
        <dsp:cNvPr id="0" name=""/>
        <dsp:cNvSpPr/>
      </dsp:nvSpPr>
      <dsp:spPr>
        <a:xfrm rot="5400000">
          <a:off x="5099797" y="3170041"/>
          <a:ext cx="452576" cy="384975"/>
        </a:xfrm>
        <a:prstGeom prst="flowChartExtract">
          <a:avLst/>
        </a:prstGeom>
        <a:solidFill>
          <a:schemeClr val="bg1"/>
        </a:solidFill>
        <a:ln w="158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3BBCA1-8D9E-4EEA-A5F7-06512129A787}">
      <dsp:nvSpPr>
        <dsp:cNvPr id="0" name=""/>
        <dsp:cNvSpPr/>
      </dsp:nvSpPr>
      <dsp:spPr>
        <a:xfrm>
          <a:off x="5826553" y="722498"/>
          <a:ext cx="1912043" cy="3079800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800" kern="1200" dirty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Aula Aberta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Repositório Aberto</a:t>
          </a:r>
        </a:p>
      </dsp:txBody>
      <dsp:txXfrm>
        <a:off x="5826553" y="722498"/>
        <a:ext cx="1912043" cy="30798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CA8A08-44ED-4A4C-A3F0-D84DDA1CFA07}">
      <dsp:nvSpPr>
        <dsp:cNvPr id="0" name=""/>
        <dsp:cNvSpPr/>
      </dsp:nvSpPr>
      <dsp:spPr>
        <a:xfrm>
          <a:off x="1804382" y="1366309"/>
          <a:ext cx="2190136" cy="2159365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29000" r="-29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400" b="1" kern="1200" dirty="0">
            <a:latin typeface="+mj-lt"/>
          </a:endParaRPr>
        </a:p>
      </dsp:txBody>
      <dsp:txXfrm>
        <a:off x="2125120" y="1682541"/>
        <a:ext cx="1548660" cy="1526901"/>
      </dsp:txXfrm>
    </dsp:sp>
    <dsp:sp modelId="{BA8E7B2E-8559-402D-9353-25F69EEB74B8}">
      <dsp:nvSpPr>
        <dsp:cNvPr id="0" name=""/>
        <dsp:cNvSpPr/>
      </dsp:nvSpPr>
      <dsp:spPr>
        <a:xfrm rot="10640505">
          <a:off x="539767" y="2307977"/>
          <a:ext cx="1196885" cy="43957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F918C7-54AB-4A7D-96FB-BB086FC27EA9}">
      <dsp:nvSpPr>
        <dsp:cNvPr id="0" name=""/>
        <dsp:cNvSpPr/>
      </dsp:nvSpPr>
      <dsp:spPr>
        <a:xfrm>
          <a:off x="581" y="2123655"/>
          <a:ext cx="1079659" cy="86372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Angola</a:t>
          </a:r>
        </a:p>
      </dsp:txBody>
      <dsp:txXfrm>
        <a:off x="25879" y="2148953"/>
        <a:ext cx="1029063" cy="813131"/>
      </dsp:txXfrm>
    </dsp:sp>
    <dsp:sp modelId="{086BCFF6-C4C8-43FA-8464-F7FFFF4DF4C4}">
      <dsp:nvSpPr>
        <dsp:cNvPr id="0" name=""/>
        <dsp:cNvSpPr/>
      </dsp:nvSpPr>
      <dsp:spPr>
        <a:xfrm rot="12808843">
          <a:off x="892705" y="1274768"/>
          <a:ext cx="1136460" cy="43957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4567EE-8989-47EF-BB25-DF0548E77B64}">
      <dsp:nvSpPr>
        <dsp:cNvPr id="0" name=""/>
        <dsp:cNvSpPr/>
      </dsp:nvSpPr>
      <dsp:spPr>
        <a:xfrm>
          <a:off x="447161" y="749225"/>
          <a:ext cx="1079659" cy="86372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Brasil</a:t>
          </a:r>
        </a:p>
      </dsp:txBody>
      <dsp:txXfrm>
        <a:off x="472459" y="774523"/>
        <a:ext cx="1029063" cy="813131"/>
      </dsp:txXfrm>
    </dsp:sp>
    <dsp:sp modelId="{F3E99D19-2AC2-42D5-83B8-E60134F1D5B0}">
      <dsp:nvSpPr>
        <dsp:cNvPr id="0" name=""/>
        <dsp:cNvSpPr/>
      </dsp:nvSpPr>
      <dsp:spPr>
        <a:xfrm rot="15037854">
          <a:off x="1789876" y="628869"/>
          <a:ext cx="1096061" cy="439575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DFE04C-0B3D-46AE-AD67-995FB86D344B}">
      <dsp:nvSpPr>
        <dsp:cNvPr id="0" name=""/>
        <dsp:cNvSpPr/>
      </dsp:nvSpPr>
      <dsp:spPr>
        <a:xfrm>
          <a:off x="1616322" y="-100219"/>
          <a:ext cx="1079659" cy="86372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Cabo Verde</a:t>
          </a:r>
        </a:p>
      </dsp:txBody>
      <dsp:txXfrm>
        <a:off x="1641620" y="-74921"/>
        <a:ext cx="1029063" cy="813131"/>
      </dsp:txXfrm>
    </dsp:sp>
    <dsp:sp modelId="{A0CF535D-6505-459A-B6E6-E4EC7FE00B12}">
      <dsp:nvSpPr>
        <dsp:cNvPr id="0" name=""/>
        <dsp:cNvSpPr/>
      </dsp:nvSpPr>
      <dsp:spPr>
        <a:xfrm rot="17301823">
          <a:off x="2888851" y="626043"/>
          <a:ext cx="1083552" cy="439575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201C97-9858-4AAC-9B61-799599048F27}">
      <dsp:nvSpPr>
        <dsp:cNvPr id="0" name=""/>
        <dsp:cNvSpPr/>
      </dsp:nvSpPr>
      <dsp:spPr>
        <a:xfrm>
          <a:off x="3061484" y="-100219"/>
          <a:ext cx="1079659" cy="86372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Moçambique</a:t>
          </a:r>
        </a:p>
      </dsp:txBody>
      <dsp:txXfrm>
        <a:off x="3086782" y="-74921"/>
        <a:ext cx="1029063" cy="813131"/>
      </dsp:txXfrm>
    </dsp:sp>
    <dsp:sp modelId="{2BA86608-9323-4EAA-9766-C1EA985D29AF}">
      <dsp:nvSpPr>
        <dsp:cNvPr id="0" name=""/>
        <dsp:cNvSpPr/>
      </dsp:nvSpPr>
      <dsp:spPr>
        <a:xfrm rot="19556363">
          <a:off x="3761129" y="1270472"/>
          <a:ext cx="1104047" cy="439575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3D19AF-0157-4D95-A285-9CD2D7B5F792}">
      <dsp:nvSpPr>
        <dsp:cNvPr id="0" name=""/>
        <dsp:cNvSpPr/>
      </dsp:nvSpPr>
      <dsp:spPr>
        <a:xfrm>
          <a:off x="4230644" y="749225"/>
          <a:ext cx="1079659" cy="86372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Portugal</a:t>
          </a:r>
        </a:p>
      </dsp:txBody>
      <dsp:txXfrm>
        <a:off x="4255942" y="774523"/>
        <a:ext cx="1029063" cy="813131"/>
      </dsp:txXfrm>
    </dsp:sp>
    <dsp:sp modelId="{1F048B38-5676-4A48-8E08-4345C31920FE}">
      <dsp:nvSpPr>
        <dsp:cNvPr id="0" name=""/>
        <dsp:cNvSpPr/>
      </dsp:nvSpPr>
      <dsp:spPr>
        <a:xfrm rot="162343">
          <a:off x="4059926" y="2308405"/>
          <a:ext cx="1157773" cy="43957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2D63A7-66AB-4A5D-B783-3A013C2DD7DF}">
      <dsp:nvSpPr>
        <dsp:cNvPr id="0" name=""/>
        <dsp:cNvSpPr/>
      </dsp:nvSpPr>
      <dsp:spPr>
        <a:xfrm>
          <a:off x="4677224" y="2123655"/>
          <a:ext cx="1079659" cy="86372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São Tomé e Príncipe</a:t>
          </a:r>
        </a:p>
      </dsp:txBody>
      <dsp:txXfrm>
        <a:off x="4702522" y="2148953"/>
        <a:ext cx="1029063" cy="81313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F74F53-A92F-46D1-B338-0378AB5D109E}">
      <dsp:nvSpPr>
        <dsp:cNvPr id="0" name=""/>
        <dsp:cNvSpPr/>
      </dsp:nvSpPr>
      <dsp:spPr>
        <a:xfrm>
          <a:off x="0" y="680485"/>
          <a:ext cx="9641306" cy="2812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8272" tIns="395732" rIns="748272" bIns="170688" numCol="1" spcCol="1270" anchor="t" anchorCtr="0">
          <a:noAutofit/>
        </a:bodyPr>
        <a:lstStyle/>
        <a:p>
          <a:pPr marL="0" lvl="1" indent="0" algn="just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pt-PT" sz="2400" kern="1200" dirty="0">
              <a:latin typeface="+mj-lt"/>
            </a:rPr>
            <a:t>Consideradas as especificidades geográficas, procurando superar barreiras linguísticas, culturais e jurídicas dos países.</a:t>
          </a:r>
        </a:p>
        <a:p>
          <a:pPr marL="0" lvl="1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endParaRPr lang="pt-PT" sz="2400" kern="1200" dirty="0">
            <a:latin typeface="+mj-lt"/>
          </a:endParaRPr>
        </a:p>
        <a:p>
          <a:pPr marL="0" lvl="1" indent="0" algn="just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pt-PT" sz="2400" kern="1200" dirty="0">
              <a:effectLst/>
              <a:latin typeface="+mj-lt"/>
              <a:ea typeface="SimSun" panose="02010600030101010101" pitchFamily="2" charset="-122"/>
              <a:cs typeface="Calibri" panose="020F0502020204030204" pitchFamily="34" charset="0"/>
            </a:rPr>
            <a:t>Integrar as nuances próprias de cada variante do português, promovendo maior acessibilidade e apropriação dos conteúdos pelos diferentes públicos-alvo. </a:t>
          </a:r>
          <a:endParaRPr lang="pt-PT" sz="2400" kern="1200" dirty="0">
            <a:latin typeface="+mj-lt"/>
          </a:endParaRPr>
        </a:p>
      </dsp:txBody>
      <dsp:txXfrm>
        <a:off x="0" y="680485"/>
        <a:ext cx="9641306" cy="2812950"/>
      </dsp:txXfrm>
    </dsp:sp>
    <dsp:sp modelId="{C71FBB25-8AF0-4172-B26F-9519AE7D5BC0}">
      <dsp:nvSpPr>
        <dsp:cNvPr id="0" name=""/>
        <dsp:cNvSpPr/>
      </dsp:nvSpPr>
      <dsp:spPr>
        <a:xfrm>
          <a:off x="482065" y="26825"/>
          <a:ext cx="6748914" cy="9341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5093" tIns="0" rIns="255093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800" b="1" kern="1200" dirty="0">
            <a:latin typeface="+mj-lt"/>
            <a:ea typeface="Calibri" panose="020F0502020204030204" pitchFamily="34" charset="0"/>
            <a:cs typeface="Calibri" panose="020F0502020204030204" pitchFamily="34" charset="0"/>
          </a:endParaRP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>
              <a:latin typeface="+mj-lt"/>
              <a:ea typeface="Calibri" panose="020F0502020204030204" pitchFamily="34" charset="0"/>
              <a:cs typeface="Calibri" panose="020F0502020204030204" pitchFamily="34" charset="0"/>
            </a:rPr>
            <a:t>Tradução e adaptação cultural e jurídica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800" b="1" kern="1200" dirty="0"/>
        </a:p>
      </dsp:txBody>
      <dsp:txXfrm>
        <a:off x="527664" y="72424"/>
        <a:ext cx="6657716" cy="8429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DB2030-990D-4408-B8A8-097332BF420C}">
      <dsp:nvSpPr>
        <dsp:cNvPr id="0" name=""/>
        <dsp:cNvSpPr/>
      </dsp:nvSpPr>
      <dsp:spPr>
        <a:xfrm>
          <a:off x="5702" y="0"/>
          <a:ext cx="7928622" cy="368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800" b="1" kern="1200" dirty="0">
            <a:solidFill>
              <a:schemeClr val="bg1"/>
            </a:solidFill>
            <a:highlight>
              <a:srgbClr val="C0C0C0"/>
            </a:highlight>
            <a:latin typeface="+mj-lt"/>
          </a:endParaRPr>
        </a:p>
      </dsp:txBody>
      <dsp:txXfrm>
        <a:off x="16490" y="10788"/>
        <a:ext cx="7907046" cy="346752"/>
      </dsp:txXfrm>
    </dsp:sp>
    <dsp:sp modelId="{6A03B8B8-E40A-4651-B98B-473624ED5456}">
      <dsp:nvSpPr>
        <dsp:cNvPr id="0" name=""/>
        <dsp:cNvSpPr/>
      </dsp:nvSpPr>
      <dsp:spPr>
        <a:xfrm>
          <a:off x="2851" y="678186"/>
          <a:ext cx="2502721" cy="154974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Culturalmente relevantes</a:t>
          </a:r>
        </a:p>
      </dsp:txBody>
      <dsp:txXfrm>
        <a:off x="48242" y="723577"/>
        <a:ext cx="2411939" cy="1458965"/>
      </dsp:txXfrm>
    </dsp:sp>
    <dsp:sp modelId="{1549F61B-ABE5-4727-95F3-AE80855C7B08}">
      <dsp:nvSpPr>
        <dsp:cNvPr id="0" name=""/>
        <dsp:cNvSpPr/>
      </dsp:nvSpPr>
      <dsp:spPr>
        <a:xfrm>
          <a:off x="2715801" y="678186"/>
          <a:ext cx="2502721" cy="154974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Juridicamente adequados</a:t>
          </a:r>
        </a:p>
      </dsp:txBody>
      <dsp:txXfrm>
        <a:off x="2761192" y="723577"/>
        <a:ext cx="2411939" cy="1458965"/>
      </dsp:txXfrm>
    </dsp:sp>
    <dsp:sp modelId="{99B9BA5B-1E8E-4A48-BBCF-5390EA530D39}">
      <dsp:nvSpPr>
        <dsp:cNvPr id="0" name=""/>
        <dsp:cNvSpPr/>
      </dsp:nvSpPr>
      <dsp:spPr>
        <a:xfrm>
          <a:off x="5428751" y="678186"/>
          <a:ext cx="2502721" cy="154974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Pedagogicamente eficazes</a:t>
          </a:r>
        </a:p>
      </dsp:txBody>
      <dsp:txXfrm>
        <a:off x="5474142" y="723577"/>
        <a:ext cx="2411939" cy="14589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0B918-2C88-41D3-9980-F2EBA29633E5}" type="datetimeFigureOut">
              <a:rPr lang="pt-PT" smtClean="0"/>
              <a:t>08/06/2026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CA93A0-9220-4A37-B9D0-A64A248DC061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2185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CA93A0-9220-4A37-B9D0-A64A248DC061}" type="slidenum">
              <a:rPr lang="pt-PT" smtClean="0"/>
              <a:t>20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9994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E96A58-C543-69A3-874B-142E4D6288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>
            <a:extLst>
              <a:ext uri="{FF2B5EF4-FFF2-40B4-BE49-F238E27FC236}">
                <a16:creationId xmlns:a16="http://schemas.microsoft.com/office/drawing/2014/main" id="{28A644F2-8C9D-F9DB-A443-029B5CC087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>
            <a:extLst>
              <a:ext uri="{FF2B5EF4-FFF2-40B4-BE49-F238E27FC236}">
                <a16:creationId xmlns:a16="http://schemas.microsoft.com/office/drawing/2014/main" id="{AF41304D-AC99-C3AF-35B5-DE156C2FDE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F58C6E40-5949-7BBA-AF47-F169BBE375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CA93A0-9220-4A37-B9D0-A64A248DC061}" type="slidenum">
              <a:rPr lang="pt-PT" smtClean="0"/>
              <a:t>21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9909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40C94-328B-48BD-B0F4-DCA7C0223C0F}" type="datetime1">
              <a:rPr lang="pt-PT" smtClean="0"/>
              <a:t>08/06/2026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‹#›</a:t>
            </a:fld>
            <a:endParaRPr lang="pt-P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134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9EBA-3DF2-42A8-A48D-504D367D4E6C}" type="datetime1">
              <a:rPr lang="pt-PT" smtClean="0"/>
              <a:t>08/06/2026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1786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C3C5-0EDF-4773-9B8B-228A4D30E826}" type="datetime1">
              <a:rPr lang="pt-PT" smtClean="0"/>
              <a:t>08/06/2026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420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6C5B7-93C1-44B6-AD34-F2243815C166}" type="datetime1">
              <a:rPr lang="pt-PT" smtClean="0"/>
              <a:t>08/06/2026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196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CEB6-BBA3-44A7-B5A2-E0AB94994913}" type="datetime1">
              <a:rPr lang="pt-PT" smtClean="0"/>
              <a:t>08/06/2026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‹#›</a:t>
            </a:fld>
            <a:endParaRPr lang="pt-P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84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FDDFD-11CF-4186-B8A0-F6B6A6ABF88E}" type="datetime1">
              <a:rPr lang="pt-PT" smtClean="0"/>
              <a:t>08/06/2026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3040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D5DD-BF56-44A4-8D9B-FAE0710135DB}" type="datetime1">
              <a:rPr lang="pt-PT" smtClean="0"/>
              <a:t>08/06/2026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7621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19AB-6843-4DE3-A850-7F70837618CD}" type="datetime1">
              <a:rPr lang="pt-PT" smtClean="0"/>
              <a:t>08/06/2026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9483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9F11-A138-4AA8-AB5C-232F1F7A1FCE}" type="datetime1">
              <a:rPr lang="pt-PT" smtClean="0"/>
              <a:t>08/06/2026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pt-PT"/>
              <a:t>Recursos Educacionais Abertos UAb / ICDE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2836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D067E87-E8F7-46D9-9FB8-2AB859C38B24}" type="datetime1">
              <a:rPr lang="pt-PT" smtClean="0"/>
              <a:t>08/06/2026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t-PT"/>
              <a:t>Recursos Educacionais Abertos UAb / ICDE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DD4C5E4-7156-4A85-A951-61B7D27885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4437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D4D2-920D-47C2-883F-3D46CACD24AB}" type="datetime1">
              <a:rPr lang="pt-PT" smtClean="0"/>
              <a:t>08/06/2026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759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PT"/>
          </a:p>
        </p:txBody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PT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A54082F-F03B-4C6C-A3EC-899DA1A4F882}" type="datetime1">
              <a:rPr lang="pt-PT" smtClean="0"/>
              <a:t>08/06/2026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pt-PT"/>
              <a:t>Recursos Educacionais Abertos UAb / ICDE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DD4C5E4-7156-4A85-A951-61B7D27885B5}" type="slidenum">
              <a:rPr lang="pt-PT" smtClean="0"/>
              <a:t>‹#›</a:t>
            </a:fld>
            <a:endParaRPr lang="pt-P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953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0400.2/19708" TargetMode="External"/><Relationship Id="rId2" Type="http://schemas.openxmlformats.org/officeDocument/2006/relationships/hyperlink" Target="https://aulaberta.uab.pt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maria.carvalho@uab.p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B5D49229-A2EC-3004-32A6-52548CE228A4}"/>
              </a:ext>
            </a:extLst>
          </p:cNvPr>
          <p:cNvSpPr txBox="1"/>
          <p:nvPr/>
        </p:nvSpPr>
        <p:spPr>
          <a:xfrm>
            <a:off x="366712" y="1743695"/>
            <a:ext cx="11458575" cy="18862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pt-P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Cambria" panose="02040503050406030204" pitchFamily="18" charset="0"/>
              </a:rPr>
              <a:t>Recursos</a:t>
            </a:r>
            <a:r>
              <a:rPr lang="pt-P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Cambria" panose="02040503050406030204" pitchFamily="18" charset="0"/>
              </a:rPr>
              <a:t> </a:t>
            </a:r>
            <a:r>
              <a:rPr lang="pt-P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Cambria" panose="02040503050406030204" pitchFamily="18" charset="0"/>
              </a:rPr>
              <a:t>Educacionais Abertos UAb / ICDE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pt-P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Cambria" panose="02040503050406030204" pitchFamily="18" charset="0"/>
              </a:rPr>
              <a:t>Apoiar a Implementação da Recomendação REA da UNESCO em Países de Língua Portuguesa</a:t>
            </a:r>
            <a:r>
              <a:rPr lang="pt-P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Cambria" panose="02040503050406030204" pitchFamily="18" charset="0"/>
              </a:rPr>
              <a:t> </a:t>
            </a:r>
            <a:endParaRPr lang="pt-PT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BECE9EC-9906-E57D-2F2C-40ABF2E63659}"/>
              </a:ext>
            </a:extLst>
          </p:cNvPr>
          <p:cNvSpPr txBox="1"/>
          <p:nvPr/>
        </p:nvSpPr>
        <p:spPr>
          <a:xfrm>
            <a:off x="635792" y="4062022"/>
            <a:ext cx="1118949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000" dirty="0">
                <a:latin typeface="+mj-lt"/>
              </a:rPr>
              <a:t>Madalena Carvalho | Daniela Barros | Diogo Casanova | Anais Malbrand | Jacques </a:t>
            </a:r>
            <a:r>
              <a:rPr lang="pt-PT" sz="2000" dirty="0" err="1">
                <a:latin typeface="+mj-lt"/>
              </a:rPr>
              <a:t>Dang</a:t>
            </a:r>
            <a:r>
              <a:rPr lang="pt-PT" sz="2000" dirty="0">
                <a:latin typeface="+mj-lt"/>
              </a:rPr>
              <a:t> | </a:t>
            </a:r>
            <a:r>
              <a:rPr lang="pt-PT" sz="2000" dirty="0" err="1">
                <a:latin typeface="+mj-lt"/>
              </a:rPr>
              <a:t>Torunn</a:t>
            </a:r>
            <a:r>
              <a:rPr lang="pt-PT" sz="2000" dirty="0">
                <a:latin typeface="+mj-lt"/>
              </a:rPr>
              <a:t> </a:t>
            </a:r>
            <a:r>
              <a:rPr lang="pt-PT" sz="2000" dirty="0" err="1">
                <a:latin typeface="+mj-lt"/>
              </a:rPr>
              <a:t>Gjelsvik</a:t>
            </a:r>
            <a:endParaRPr lang="pt-PT" sz="2000" dirty="0">
              <a:latin typeface="+mj-lt"/>
            </a:endParaRPr>
          </a:p>
          <a:p>
            <a:endParaRPr lang="pt-PT" sz="2000" dirty="0">
              <a:latin typeface="+mj-lt"/>
            </a:endParaRPr>
          </a:p>
          <a:p>
            <a:pPr algn="ctr"/>
            <a:endParaRPr lang="pt-PT" sz="2000" dirty="0">
              <a:latin typeface="+mj-lt"/>
            </a:endParaRPr>
          </a:p>
        </p:txBody>
      </p:sp>
      <p:sp>
        <p:nvSpPr>
          <p:cNvPr id="10" name="Marcador de Posição do Rodapé 9">
            <a:extLst>
              <a:ext uri="{FF2B5EF4-FFF2-40B4-BE49-F238E27FC236}">
                <a16:creationId xmlns:a16="http://schemas.microsoft.com/office/drawing/2014/main" id="{73B22BD9-F85C-63A2-7462-4230824F2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pic>
        <p:nvPicPr>
          <p:cNvPr id="1026" name="Picture 2" descr="About CC Licenses - Creative Commons">
            <a:extLst>
              <a:ext uri="{FF2B5EF4-FFF2-40B4-BE49-F238E27FC236}">
                <a16:creationId xmlns:a16="http://schemas.microsoft.com/office/drawing/2014/main" id="{540D2640-CF68-88C3-5016-A03FFC4CD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0" y="6471929"/>
            <a:ext cx="908560" cy="31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A8D70D0E-D0BC-2A0F-5501-EF7162B8F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2" y="5509726"/>
            <a:ext cx="817962" cy="61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L'Université Numérique - Ressources Pédagogiques Libres">
            <a:extLst>
              <a:ext uri="{FF2B5EF4-FFF2-40B4-BE49-F238E27FC236}">
                <a16:creationId xmlns:a16="http://schemas.microsoft.com/office/drawing/2014/main" id="{4D003ECC-A79A-6D51-C479-CA27F2C0FD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989" y="5544300"/>
            <a:ext cx="1645765" cy="584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dentidade gráfica da Universidade Aberta">
            <a:extLst>
              <a:ext uri="{FF2B5EF4-FFF2-40B4-BE49-F238E27FC236}">
                <a16:creationId xmlns:a16="http://schemas.microsoft.com/office/drawing/2014/main" id="{C548B154-E067-725B-A267-556A28B02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248" y="5561649"/>
            <a:ext cx="633930" cy="614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The International Council for Open and Distance Education - ICDE">
            <a:extLst>
              <a:ext uri="{FF2B5EF4-FFF2-40B4-BE49-F238E27FC236}">
                <a16:creationId xmlns:a16="http://schemas.microsoft.com/office/drawing/2014/main" id="{DA8D5C0D-09B5-02F4-688D-C53DE857D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0" y="5537803"/>
            <a:ext cx="1690688" cy="55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314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73513-DCF4-9CEC-29DC-856B912E9C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4153570-19F7-3373-BE29-C21FEAD90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A8567A9B-4AC9-BA80-6E20-389F6D9B5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10</a:t>
            </a:fld>
            <a:endParaRPr lang="pt-PT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E307201-BFC4-0E08-65BF-E59522C16416}"/>
              </a:ext>
            </a:extLst>
          </p:cNvPr>
          <p:cNvSpPr txBox="1"/>
          <p:nvPr/>
        </p:nvSpPr>
        <p:spPr>
          <a:xfrm>
            <a:off x="346509" y="1856175"/>
            <a:ext cx="1150259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pt-PT" sz="2400" dirty="0">
                <a:effectLst/>
                <a:latin typeface="+mj-lt"/>
                <a:ea typeface="Cambria" panose="02040503050406030204" pitchFamily="18" charset="0"/>
              </a:rPr>
              <a:t>Foi criada uma rede de especialistas locais, constituída com o intuito de garantir a adequação cultural, linguística e jurídica dos conteúdos pedagógicos produzidos.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E2F6B449-8660-C41B-F248-B35D7BEB5A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1649925"/>
              </p:ext>
            </p:extLst>
          </p:nvPr>
        </p:nvGraphicFramePr>
        <p:xfrm>
          <a:off x="3177741" y="2805987"/>
          <a:ext cx="5757466" cy="3534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8BBDFA67-1501-6D66-6370-390936EBE2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3066169"/>
            <a:ext cx="2834841" cy="866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E11FE23B-E9A5-4FB8-FF94-F2E1C36C69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7500" y="3066169"/>
            <a:ext cx="2834841" cy="1198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DECD310C-AAF8-72A6-04DE-DB0787EEBA09}"/>
              </a:ext>
            </a:extLst>
          </p:cNvPr>
          <p:cNvSpPr txBox="1"/>
          <p:nvPr/>
        </p:nvSpPr>
        <p:spPr>
          <a:xfrm>
            <a:off x="4098530" y="1086745"/>
            <a:ext cx="88722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latin typeface="+mj-lt"/>
              </a:rPr>
              <a:t>⚙️</a:t>
            </a: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C54380BF-6BCD-F596-3317-5B412F2D296C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574949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3. Implementação</a:t>
            </a:r>
          </a:p>
        </p:txBody>
      </p:sp>
    </p:spTree>
    <p:extLst>
      <p:ext uri="{BB962C8B-B14F-4D97-AF65-F5344CB8AC3E}">
        <p14:creationId xmlns:p14="http://schemas.microsoft.com/office/powerpoint/2010/main" val="181553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BE9FFE-D532-04F8-F27C-EAECFE77A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ção do Rodapé 8">
            <a:extLst>
              <a:ext uri="{FF2B5EF4-FFF2-40B4-BE49-F238E27FC236}">
                <a16:creationId xmlns:a16="http://schemas.microsoft.com/office/drawing/2014/main" id="{34E7E4F8-8238-0DAD-8E14-AADFB0E52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11" name="Marcador de Posição do Número do Diapositivo 10">
            <a:extLst>
              <a:ext uri="{FF2B5EF4-FFF2-40B4-BE49-F238E27FC236}">
                <a16:creationId xmlns:a16="http://schemas.microsoft.com/office/drawing/2014/main" id="{AAE113D2-CDB9-DCE4-8234-2C2454D44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11</a:t>
            </a:fld>
            <a:endParaRPr lang="pt-PT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0046972F-A199-67D4-EB09-9749D034F86E}"/>
              </a:ext>
            </a:extLst>
          </p:cNvPr>
          <p:cNvSpPr txBox="1"/>
          <p:nvPr/>
        </p:nvSpPr>
        <p:spPr>
          <a:xfrm>
            <a:off x="346508" y="2032635"/>
            <a:ext cx="11529145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t-PT" sz="2400" b="1" dirty="0">
                <a:latin typeface="+mj-lt"/>
              </a:rPr>
              <a:t>Tradução e Adaptação dos Cursos</a:t>
            </a:r>
            <a:endParaRPr lang="pt-PT" sz="2400" dirty="0"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pt-PT" sz="2400" dirty="0">
                <a:latin typeface="+mj-lt"/>
              </a:rPr>
              <a:t>🌍 </a:t>
            </a:r>
            <a:r>
              <a:rPr lang="pt-PT" sz="2400" b="1" dirty="0">
                <a:latin typeface="+mj-lt"/>
              </a:rPr>
              <a:t>Adaptação às especificidades de cada país</a:t>
            </a:r>
            <a:endParaRPr lang="pt-PT" sz="2400" dirty="0">
              <a:latin typeface="+mj-lt"/>
            </a:endParaRPr>
          </a:p>
          <a:p>
            <a:pPr lvl="1">
              <a:spcAft>
                <a:spcPts val="600"/>
              </a:spcAft>
            </a:pPr>
            <a:r>
              <a:rPr lang="pt-PT" sz="2400" dirty="0">
                <a:latin typeface="+mj-lt"/>
              </a:rPr>
              <a:t>Garantir relevância, compreensão e aplicabilidade local</a:t>
            </a:r>
          </a:p>
          <a:p>
            <a:pPr>
              <a:spcAft>
                <a:spcPts val="600"/>
              </a:spcAft>
            </a:pPr>
            <a:r>
              <a:rPr lang="pt-PT" sz="2400" dirty="0">
                <a:latin typeface="+mj-lt"/>
              </a:rPr>
              <a:t>📖 </a:t>
            </a:r>
            <a:r>
              <a:rPr lang="pt-PT" sz="2400" b="1" dirty="0">
                <a:latin typeface="+mj-lt"/>
              </a:rPr>
              <a:t>Glossário de termos traduzidos</a:t>
            </a:r>
            <a:endParaRPr lang="pt-PT" sz="2400" dirty="0"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pt-PT" sz="2400" dirty="0">
                <a:latin typeface="+mj-lt"/>
              </a:rPr>
              <a:t>⚖️ </a:t>
            </a:r>
            <a:r>
              <a:rPr lang="pt-PT" sz="2400" b="1" dirty="0">
                <a:latin typeface="+mj-lt"/>
              </a:rPr>
              <a:t>Conformidade legal</a:t>
            </a:r>
            <a:endParaRPr lang="pt-PT" sz="2400" dirty="0"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pt-PT" sz="2400" dirty="0">
                <a:latin typeface="+mj-lt"/>
              </a:rPr>
              <a:t>🔄 </a:t>
            </a:r>
            <a:r>
              <a:rPr lang="pt-PT" sz="2400" b="1" dirty="0">
                <a:latin typeface="+mj-lt"/>
              </a:rPr>
              <a:t>Acompanhamento do projeto</a:t>
            </a:r>
            <a:endParaRPr lang="pt-PT" sz="2400" dirty="0">
              <a:latin typeface="+mj-lt"/>
            </a:endParaRPr>
          </a:p>
          <a:p>
            <a:pPr lvl="1">
              <a:spcAft>
                <a:spcPts val="600"/>
              </a:spcAft>
            </a:pPr>
            <a:r>
              <a:rPr lang="pt-PT" sz="2400" dirty="0">
                <a:latin typeface="+mj-lt"/>
              </a:rPr>
              <a:t>Reuniões periódicas da equipa UAb</a:t>
            </a:r>
          </a:p>
          <a:p>
            <a:pPr lvl="1">
              <a:spcAft>
                <a:spcPts val="600"/>
              </a:spcAft>
            </a:pPr>
            <a:r>
              <a:rPr lang="pt-PT" sz="2400" dirty="0">
                <a:latin typeface="+mj-lt"/>
              </a:rPr>
              <a:t>Análise dos guiões enviados pelos especialistas</a:t>
            </a:r>
          </a:p>
          <a:p>
            <a:pPr lvl="1">
              <a:spcAft>
                <a:spcPts val="600"/>
              </a:spcAft>
            </a:pPr>
            <a:r>
              <a:rPr lang="pt-PT" sz="2400" dirty="0">
                <a:latin typeface="+mj-lt"/>
              </a:rPr>
              <a:t>Feedback contínuo à equipa de design instrucional</a:t>
            </a:r>
            <a:endParaRPr lang="pt-PT" sz="2400" dirty="0">
              <a:effectLst/>
              <a:latin typeface="+mj-lt"/>
              <a:ea typeface="SimSun" panose="02010600030101010101" pitchFamily="2" charset="-122"/>
              <a:cs typeface="Calibri" panose="020F0502020204030204" pitchFamily="34" charset="0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2FDDEA7-CAA3-25FA-BD99-20B9D8225D55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574949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3. Implementação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00FF7D8-4435-015F-4079-0EFC98811386}"/>
              </a:ext>
            </a:extLst>
          </p:cNvPr>
          <p:cNvSpPr txBox="1"/>
          <p:nvPr/>
        </p:nvSpPr>
        <p:spPr>
          <a:xfrm>
            <a:off x="4098530" y="1086745"/>
            <a:ext cx="88722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latin typeface="+mj-lt"/>
              </a:rPr>
              <a:t>⚙️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5815C58A-DF9F-812F-CDC0-16B350ABD6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7815" y="1257894"/>
            <a:ext cx="7449474" cy="461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163933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EBD601-73BA-901D-8CAC-77D53F908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Rodapé 1">
            <a:extLst>
              <a:ext uri="{FF2B5EF4-FFF2-40B4-BE49-F238E27FC236}">
                <a16:creationId xmlns:a16="http://schemas.microsoft.com/office/drawing/2014/main" id="{154AE03E-46FA-9EE0-7764-0032110FA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924BA2AA-033E-5FE2-AF5B-D2E42DFFE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12</a:t>
            </a:fld>
            <a:endParaRPr lang="pt-PT"/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CDE68EBA-7A12-C996-6906-370F1796F5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9181829"/>
              </p:ext>
            </p:extLst>
          </p:nvPr>
        </p:nvGraphicFramePr>
        <p:xfrm>
          <a:off x="1238835" y="1992229"/>
          <a:ext cx="9641306" cy="35202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ítulo 1">
            <a:extLst>
              <a:ext uri="{FF2B5EF4-FFF2-40B4-BE49-F238E27FC236}">
                <a16:creationId xmlns:a16="http://schemas.microsoft.com/office/drawing/2014/main" id="{A111A8B9-5674-3931-CD9C-4AC353E0DC47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574949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3. Implementação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26424B2-FF90-29FB-7A9E-2514CD69E6BB}"/>
              </a:ext>
            </a:extLst>
          </p:cNvPr>
          <p:cNvSpPr txBox="1"/>
          <p:nvPr/>
        </p:nvSpPr>
        <p:spPr>
          <a:xfrm>
            <a:off x="4098530" y="1086745"/>
            <a:ext cx="88722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latin typeface="+mj-lt"/>
              </a:rPr>
              <a:t>⚙️</a:t>
            </a:r>
          </a:p>
        </p:txBody>
      </p:sp>
    </p:spTree>
    <p:extLst>
      <p:ext uri="{BB962C8B-B14F-4D97-AF65-F5344CB8AC3E}">
        <p14:creationId xmlns:p14="http://schemas.microsoft.com/office/powerpoint/2010/main" val="363861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0AD27A-32EE-E48C-C7B2-39A73F3719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17066E68-5D8D-42DB-9E25-6E432251F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D8745FFD-3CBD-5463-2EAB-2CBCA0479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13</a:t>
            </a:fld>
            <a:endParaRPr lang="pt-PT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9D915BC6-C074-04F5-D4C9-6740C3A69C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1551299"/>
              </p:ext>
            </p:extLst>
          </p:nvPr>
        </p:nvGraphicFramePr>
        <p:xfrm>
          <a:off x="2128837" y="1962150"/>
          <a:ext cx="7934325" cy="2228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1">
            <a:extLst>
              <a:ext uri="{FF2B5EF4-FFF2-40B4-BE49-F238E27FC236}">
                <a16:creationId xmlns:a16="http://schemas.microsoft.com/office/drawing/2014/main" id="{7764E5A4-AA61-EA57-9BD8-5F32029E8E9B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574949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3. Implementação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5F9733F-1541-0BC6-B2CA-06F06C548681}"/>
              </a:ext>
            </a:extLst>
          </p:cNvPr>
          <p:cNvSpPr txBox="1"/>
          <p:nvPr/>
        </p:nvSpPr>
        <p:spPr>
          <a:xfrm>
            <a:off x="4098530" y="1086745"/>
            <a:ext cx="88722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latin typeface="+mj-lt"/>
              </a:rPr>
              <a:t>⚙️</a:t>
            </a:r>
          </a:p>
        </p:txBody>
      </p:sp>
    </p:spTree>
    <p:extLst>
      <p:ext uri="{BB962C8B-B14F-4D97-AF65-F5344CB8AC3E}">
        <p14:creationId xmlns:p14="http://schemas.microsoft.com/office/powerpoint/2010/main" val="38917017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5CB1F-BA77-00F3-CD7B-AA79D67D5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Posição de Conteúdo 6">
            <a:extLst>
              <a:ext uri="{FF2B5EF4-FFF2-40B4-BE49-F238E27FC236}">
                <a16:creationId xmlns:a16="http://schemas.microsoft.com/office/drawing/2014/main" id="{0FE9CFF0-3B30-817E-0448-69C8FA206B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1097" y="1859591"/>
            <a:ext cx="11029805" cy="4477962"/>
          </a:xfrm>
          <a:prstGeom prst="rect">
            <a:avLst/>
          </a:prstGeom>
          <a:ln>
            <a:noFill/>
          </a:ln>
        </p:spPr>
      </p:pic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B5073253-AD67-B3BF-D030-DC7B2D906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EDB5EAF5-1A2E-C676-BB6B-4EDB2C266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14</a:t>
            </a:fld>
            <a:endParaRPr lang="pt-PT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C45F0947-27E0-68B5-6A59-076F06E03B99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574949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3. Implementação | </a:t>
            </a:r>
            <a:r>
              <a:rPr lang="pt-PT" sz="4000" dirty="0" err="1"/>
              <a:t>AULAbERTA</a:t>
            </a:r>
            <a:endParaRPr lang="pt-PT" sz="4000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3256CEF-BFCB-8178-CA2F-836BF7C5C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92" y="2420289"/>
            <a:ext cx="11859435" cy="368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2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Posição de Conteúdo 6">
            <a:extLst>
              <a:ext uri="{FF2B5EF4-FFF2-40B4-BE49-F238E27FC236}">
                <a16:creationId xmlns:a16="http://schemas.microsoft.com/office/drawing/2014/main" id="{835D5C21-FA6B-53D4-AD68-63286B1BF9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1975773"/>
            <a:ext cx="5286375" cy="10853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1D9BD6AD-8211-8A36-7A97-B1BE9ED24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86D07241-7A1E-CE68-D94C-BD2312E81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15</a:t>
            </a:fld>
            <a:endParaRPr lang="pt-PT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8FE963B4-4C9E-9EFF-B6C2-4DAD42672A3B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574949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3. Implementação | </a:t>
            </a:r>
            <a:r>
              <a:rPr lang="pt-PT" sz="4000" dirty="0" err="1"/>
              <a:t>AULAbERTA</a:t>
            </a:r>
            <a:endParaRPr lang="pt-PT" sz="4000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0BD6820E-50B4-4A67-511E-45B478064B50}"/>
              </a:ext>
            </a:extLst>
          </p:cNvPr>
          <p:cNvSpPr txBox="1"/>
          <p:nvPr/>
        </p:nvSpPr>
        <p:spPr>
          <a:xfrm>
            <a:off x="718065" y="1983927"/>
            <a:ext cx="5377936" cy="1077218"/>
          </a:xfrm>
          <a:prstGeom prst="rect">
            <a:avLst/>
          </a:prstGeo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pt-PT" sz="3200" b="1" i="0" dirty="0">
                <a:solidFill>
                  <a:schemeClr val="bg1"/>
                </a:solidFill>
                <a:effectLst/>
                <a:latin typeface="+mj-lt"/>
              </a:rPr>
              <a:t>Recurso Pedagógico Aberto REP@</a:t>
            </a:r>
          </a:p>
        </p:txBody>
      </p:sp>
      <p:pic>
        <p:nvPicPr>
          <p:cNvPr id="13" name="Marcador de Posição de Conteúdo 8">
            <a:extLst>
              <a:ext uri="{FF2B5EF4-FFF2-40B4-BE49-F238E27FC236}">
                <a16:creationId xmlns:a16="http://schemas.microsoft.com/office/drawing/2014/main" id="{61D59FAE-A788-C200-88F4-6B11947D0C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065" y="3143250"/>
            <a:ext cx="5039115" cy="31146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40EFCBE9-D3C5-CFE7-E650-B9152CE9A4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4822" y="3143250"/>
            <a:ext cx="5093846" cy="310647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50882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429834-FB59-D6EF-965F-FDD73F5666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5BA6B239-DF86-2DE2-552E-D69F7DAC8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ECC20A9A-7623-7BBC-B756-F31C66F0B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16</a:t>
            </a:fld>
            <a:endParaRPr lang="pt-PT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359210EE-721A-21F9-3645-8418ECB8D0B1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574949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3. Implementação | </a:t>
            </a:r>
            <a:r>
              <a:rPr lang="pt-PT" sz="4000" dirty="0" err="1"/>
              <a:t>AULAbERTA</a:t>
            </a:r>
            <a:endParaRPr lang="pt-PT" sz="4000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557B1F54-8189-54E6-B92F-09C8676803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86106"/>
            <a:ext cx="12192000" cy="3285787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BD12ED2D-F883-9330-800F-109299CD9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55308"/>
            <a:ext cx="12192000" cy="2709333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9B42027F-5B27-D9BD-F938-52E533EAB2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2697789"/>
            <a:ext cx="12192000" cy="1400783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3C19877D-8A7D-25ED-03C3-782066309E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124891"/>
            <a:ext cx="12192000" cy="2020487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6A6F8EFA-075E-C6C2-1033-E42AD54F1D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560633"/>
            <a:ext cx="12191998" cy="1846489"/>
          </a:xfrm>
          <a:prstGeom prst="rect">
            <a:avLst/>
          </a:prstGeom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27623727-51D9-F6E1-76E9-11FDDED76F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947803"/>
            <a:ext cx="12192000" cy="1661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588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Posição de Conteúdo 6">
            <a:extLst>
              <a:ext uri="{FF2B5EF4-FFF2-40B4-BE49-F238E27FC236}">
                <a16:creationId xmlns:a16="http://schemas.microsoft.com/office/drawing/2014/main" id="{3C6F9F70-908B-D555-B686-A5B0801F88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1097" y="1859591"/>
            <a:ext cx="11029805" cy="4477962"/>
          </a:xfrm>
          <a:prstGeom prst="rect">
            <a:avLst/>
          </a:prstGeom>
          <a:ln>
            <a:noFill/>
          </a:ln>
        </p:spPr>
      </p:pic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30124A09-898C-4AA8-D981-997B7FD63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35C77D24-5BFF-6F89-6928-3F136AF74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17</a:t>
            </a:fld>
            <a:endParaRPr lang="pt-PT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4BF4D1E8-23DD-3BD0-5DC2-FBBA6622811A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574949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3. Implementação | </a:t>
            </a:r>
            <a:r>
              <a:rPr lang="pt-PT" sz="4000" dirty="0" err="1"/>
              <a:t>AULAbERTA</a:t>
            </a:r>
            <a:endParaRPr lang="pt-PT" sz="4000" dirty="0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E8E42BA3-D9E0-D32C-E686-182DBDAD5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9675" y="1859591"/>
            <a:ext cx="2781227" cy="370830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355580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FBC8BB-EC21-5954-009E-8029C14EB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ACD9CCF-73E6-3B68-C25B-18B4CC610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1CB69952-6202-563A-3868-65F4BFFF5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18</a:t>
            </a:fld>
            <a:endParaRPr lang="pt-PT"/>
          </a:p>
        </p:txBody>
      </p:sp>
      <p:pic>
        <p:nvPicPr>
          <p:cNvPr id="19" name="Imagem 18">
            <a:extLst>
              <a:ext uri="{FF2B5EF4-FFF2-40B4-BE49-F238E27FC236}">
                <a16:creationId xmlns:a16="http://schemas.microsoft.com/office/drawing/2014/main" id="{1ECA5D9B-AD39-C34B-299C-2C75C6873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326" y="1788934"/>
            <a:ext cx="10058400" cy="28851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4" name="Marcador de Posição de Conteúdo 23">
            <a:extLst>
              <a:ext uri="{FF2B5EF4-FFF2-40B4-BE49-F238E27FC236}">
                <a16:creationId xmlns:a16="http://schemas.microsoft.com/office/drawing/2014/main" id="{579FFCAD-BC6C-A901-109F-1D921B355C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29921" y="3668493"/>
            <a:ext cx="5932157" cy="13607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5F8A0E2-849D-FFF8-34DF-98A0B2747759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7814852" cy="7484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700" dirty="0"/>
              <a:t>3. Implementação | Repositório Aberto</a:t>
            </a:r>
          </a:p>
        </p:txBody>
      </p:sp>
    </p:spTree>
    <p:extLst>
      <p:ext uri="{BB962C8B-B14F-4D97-AF65-F5344CB8AC3E}">
        <p14:creationId xmlns:p14="http://schemas.microsoft.com/office/powerpoint/2010/main" val="4291556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64306-D618-0D82-D566-658B222F1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6DF34F78-F156-5A0D-74B7-9BF4FAA1D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33FEB378-730A-1A82-7FCE-9D9DBA0C6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19</a:t>
            </a:fld>
            <a:endParaRPr lang="pt-PT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3481FFCE-09AF-0C3A-416A-797BAB0E961E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698774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700" dirty="0"/>
              <a:t>Implementação | Repositório Aberto</a:t>
            </a:r>
          </a:p>
        </p:txBody>
      </p:sp>
      <p:pic>
        <p:nvPicPr>
          <p:cNvPr id="7" name="Marcador de Posição de Conteúdo 6">
            <a:extLst>
              <a:ext uri="{FF2B5EF4-FFF2-40B4-BE49-F238E27FC236}">
                <a16:creationId xmlns:a16="http://schemas.microsoft.com/office/drawing/2014/main" id="{7FD0A88E-CF4E-C3FE-C482-84D9D85110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2309" y="1835592"/>
            <a:ext cx="4435041" cy="4291313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523699BD-66C3-A98D-5050-38CF471973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4250" y="988906"/>
            <a:ext cx="4709054" cy="530782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570217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70D27A-5D22-B687-1E91-3EDD0D9325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96503C-5FEB-B82A-CBDD-A28A73E2D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509" y="988906"/>
            <a:ext cx="5749491" cy="748454"/>
          </a:xfrm>
        </p:spPr>
        <p:txBody>
          <a:bodyPr>
            <a:normAutofit/>
          </a:bodyPr>
          <a:lstStyle/>
          <a:p>
            <a:r>
              <a:rPr lang="pt-PT" sz="4000" dirty="0"/>
              <a:t>Sumário</a:t>
            </a:r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5E7FA83B-FD69-31C3-3B9B-276D93082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7BDEE06-F2B5-2A97-2EDF-F2D215C26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2</a:t>
            </a:fld>
            <a:endParaRPr lang="pt-PT"/>
          </a:p>
        </p:txBody>
      </p:sp>
      <p:sp>
        <p:nvSpPr>
          <p:cNvPr id="7" name="Marcador de Posição de Conteúdo 6">
            <a:extLst>
              <a:ext uri="{FF2B5EF4-FFF2-40B4-BE49-F238E27FC236}">
                <a16:creationId xmlns:a16="http://schemas.microsoft.com/office/drawing/2014/main" id="{DE66C7C1-7A93-23E5-B649-2730AD38E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509" y="1845734"/>
            <a:ext cx="11499748" cy="402336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t-PT" sz="2400" b="1" dirty="0">
                <a:solidFill>
                  <a:schemeClr val="tx1"/>
                </a:solidFill>
                <a:latin typeface="+mj-lt"/>
              </a:rPr>
              <a:t>1. Contexto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t-PT" sz="2400" b="1" dirty="0">
                <a:solidFill>
                  <a:schemeClr val="tx1"/>
                </a:solidFill>
                <a:latin typeface="+mj-lt"/>
              </a:rPr>
              <a:t>2. Projeto REA UAb/ICDE</a:t>
            </a:r>
            <a:r>
              <a:rPr lang="pt-PT" sz="2400" dirty="0">
                <a:latin typeface="+mj-lt"/>
              </a:rPr>
              <a:t>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t-PT" sz="2400" b="1" dirty="0">
                <a:solidFill>
                  <a:schemeClr val="tx1"/>
                </a:solidFill>
                <a:latin typeface="+mj-lt"/>
              </a:rPr>
              <a:t>3. Implementação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t-PT" sz="2400" b="1" dirty="0">
                <a:solidFill>
                  <a:schemeClr val="tx1"/>
                </a:solidFill>
                <a:latin typeface="+mj-lt"/>
              </a:rPr>
              <a:t>4. Impacto Esperado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t-PT" sz="2400" b="1" dirty="0">
                <a:solidFill>
                  <a:schemeClr val="tx1"/>
                </a:solidFill>
                <a:latin typeface="+mj-lt"/>
              </a:rPr>
              <a:t>5. Reconhecimento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t-PT" sz="2400" b="1" dirty="0">
                <a:solidFill>
                  <a:schemeClr val="tx1"/>
                </a:solidFill>
                <a:latin typeface="+mj-lt"/>
              </a:rPr>
              <a:t>6. Considerações Finais </a:t>
            </a:r>
          </a:p>
        </p:txBody>
      </p:sp>
    </p:spTree>
    <p:extLst>
      <p:ext uri="{BB962C8B-B14F-4D97-AF65-F5344CB8AC3E}">
        <p14:creationId xmlns:p14="http://schemas.microsoft.com/office/powerpoint/2010/main" val="29331162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DE4978-89CA-0B2A-5803-48E998E6DE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6BDA99D0-07C8-C720-D923-60D77770A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74B42303-1767-1A26-0D4E-399F387EF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20</a:t>
            </a:fld>
            <a:endParaRPr lang="pt-PT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025DCBD2-AD19-DB5A-43A6-19C0E5DA5D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509" y="1884246"/>
            <a:ext cx="4115505" cy="4257044"/>
          </a:xfrm>
          <a:prstGeom prst="rect">
            <a:avLst/>
          </a:prstGeom>
        </p:spPr>
      </p:pic>
      <p:pic>
        <p:nvPicPr>
          <p:cNvPr id="12" name="Marcador de Posição de Conteúdo 11">
            <a:extLst>
              <a:ext uri="{FF2B5EF4-FFF2-40B4-BE49-F238E27FC236}">
                <a16:creationId xmlns:a16="http://schemas.microsoft.com/office/drawing/2014/main" id="{D6AFB36C-D0D8-292C-424F-8D6DEF52B3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462014" y="1850273"/>
            <a:ext cx="5530417" cy="4392178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2C72CBB6-980C-16DE-4344-796608D350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9298" y="1816300"/>
            <a:ext cx="4022320" cy="446012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D70A478-D1D2-5745-2854-19D830E9373F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7814852" cy="7484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700" dirty="0"/>
              <a:t>3. Implementação | Repositório Aberto</a:t>
            </a:r>
          </a:p>
        </p:txBody>
      </p:sp>
    </p:spTree>
    <p:extLst>
      <p:ext uri="{BB962C8B-B14F-4D97-AF65-F5344CB8AC3E}">
        <p14:creationId xmlns:p14="http://schemas.microsoft.com/office/powerpoint/2010/main" val="388426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BDE242-72EC-2C52-9C4A-F2CCB6C943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5A34E7B9-C50A-B67B-9791-A697D87E0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ECD83F78-340A-6CB8-4426-90682919B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21</a:t>
            </a:fld>
            <a:endParaRPr lang="pt-PT"/>
          </a:p>
        </p:txBody>
      </p:sp>
      <p:pic>
        <p:nvPicPr>
          <p:cNvPr id="7" name="Marcador de Posição de Conteúdo 6">
            <a:extLst>
              <a:ext uri="{FF2B5EF4-FFF2-40B4-BE49-F238E27FC236}">
                <a16:creationId xmlns:a16="http://schemas.microsoft.com/office/drawing/2014/main" id="{31B3D8FD-7A2C-DD80-77A7-5A1B00A435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46509" y="1846369"/>
            <a:ext cx="6983781" cy="4229626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021EA16E-2E43-5730-1A1C-CFAB093AE1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2235" y="1221211"/>
            <a:ext cx="4822805" cy="485478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10B7A45-B379-23F6-9702-81FEB1069AF3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7814852" cy="7484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700" dirty="0"/>
              <a:t>3. Implementação | Repositório Aberto</a:t>
            </a:r>
          </a:p>
        </p:txBody>
      </p:sp>
    </p:spTree>
    <p:extLst>
      <p:ext uri="{BB962C8B-B14F-4D97-AF65-F5344CB8AC3E}">
        <p14:creationId xmlns:p14="http://schemas.microsoft.com/office/powerpoint/2010/main" val="2480632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E5F90C-469A-A1B6-F368-0007D41B86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BA04345D-5603-A335-BB4C-5805BCE773F1}"/>
              </a:ext>
            </a:extLst>
          </p:cNvPr>
          <p:cNvSpPr txBox="1"/>
          <p:nvPr/>
        </p:nvSpPr>
        <p:spPr>
          <a:xfrm>
            <a:off x="4656379" y="1029474"/>
            <a:ext cx="89098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b="1" dirty="0">
                <a:latin typeface="+mj-lt"/>
              </a:rPr>
              <a:t>🎯</a:t>
            </a:r>
            <a:endParaRPr lang="pt-PT" sz="4000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3CF81F7C-4623-B649-9708-848EB4CDD489}"/>
              </a:ext>
            </a:extLst>
          </p:cNvPr>
          <p:cNvSpPr txBox="1"/>
          <p:nvPr/>
        </p:nvSpPr>
        <p:spPr>
          <a:xfrm>
            <a:off x="320892" y="1997839"/>
            <a:ext cx="11550215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>
                <a:latin typeface="+mj-lt"/>
              </a:rPr>
              <a:t>Objetivos Estratégicos</a:t>
            </a:r>
          </a:p>
          <a:p>
            <a:pPr lvl="1"/>
            <a:r>
              <a:rPr lang="pt-PT" sz="2400" dirty="0">
                <a:latin typeface="+mj-lt"/>
              </a:rPr>
              <a:t>🟦 </a:t>
            </a:r>
            <a:r>
              <a:rPr lang="pt-PT" sz="2400" b="1" dirty="0">
                <a:latin typeface="+mj-lt"/>
              </a:rPr>
              <a:t>Qualidade &amp; Acessibilidade</a:t>
            </a:r>
            <a:endParaRPr lang="pt-PT" sz="2400" dirty="0">
              <a:latin typeface="+mj-lt"/>
            </a:endParaRPr>
          </a:p>
          <a:p>
            <a:pPr lvl="3"/>
            <a:r>
              <a:rPr lang="pt-PT" sz="2400" dirty="0">
                <a:latin typeface="+mj-lt"/>
              </a:rPr>
              <a:t>Garantir pertinência das experiências formativas</a:t>
            </a:r>
          </a:p>
          <a:p>
            <a:pPr lvl="3"/>
            <a:r>
              <a:rPr lang="pt-PT" sz="2400" dirty="0">
                <a:latin typeface="+mj-lt"/>
              </a:rPr>
              <a:t>Responder às necessidades dos estudantes</a:t>
            </a:r>
          </a:p>
          <a:p>
            <a:pPr lvl="1"/>
            <a:r>
              <a:rPr lang="pt-PT" sz="2400" dirty="0">
                <a:latin typeface="+mj-lt"/>
              </a:rPr>
              <a:t>🟩 </a:t>
            </a:r>
            <a:r>
              <a:rPr lang="pt-PT" sz="2400" b="1" dirty="0">
                <a:latin typeface="+mj-lt"/>
              </a:rPr>
              <a:t>Diversidade &amp; Contextos</a:t>
            </a:r>
            <a:endParaRPr lang="pt-PT" sz="2400" dirty="0">
              <a:latin typeface="+mj-lt"/>
            </a:endParaRPr>
          </a:p>
          <a:p>
            <a:pPr lvl="3"/>
            <a:r>
              <a:rPr lang="pt-PT" sz="2400" dirty="0">
                <a:latin typeface="+mj-lt"/>
              </a:rPr>
              <a:t>Atender diferentes realidades geográficas, culturais e tecnológicas</a:t>
            </a:r>
          </a:p>
          <a:p>
            <a:pPr lvl="1"/>
            <a:r>
              <a:rPr lang="pt-PT" sz="2400" dirty="0">
                <a:latin typeface="+mj-lt"/>
              </a:rPr>
              <a:t>🟨 </a:t>
            </a:r>
            <a:r>
              <a:rPr lang="pt-PT" sz="2400" b="1" dirty="0">
                <a:latin typeface="+mj-lt"/>
              </a:rPr>
              <a:t>Intercâmbio de Saberes</a:t>
            </a:r>
            <a:endParaRPr lang="pt-PT" sz="2400" dirty="0">
              <a:latin typeface="+mj-lt"/>
            </a:endParaRPr>
          </a:p>
          <a:p>
            <a:pPr lvl="3"/>
            <a:r>
              <a:rPr lang="pt-PT" sz="2400" dirty="0">
                <a:latin typeface="+mj-lt"/>
              </a:rPr>
              <a:t>Ultrapassar barreiras linguísticas</a:t>
            </a:r>
          </a:p>
          <a:p>
            <a:pPr lvl="3"/>
            <a:r>
              <a:rPr lang="pt-PT" sz="2400" dirty="0">
                <a:latin typeface="+mj-lt"/>
              </a:rPr>
              <a:t>Promover a troca de conhecimento</a:t>
            </a:r>
          </a:p>
          <a:p>
            <a:pPr lvl="1"/>
            <a:r>
              <a:rPr lang="pt-PT" sz="2400" dirty="0">
                <a:latin typeface="+mj-lt"/>
              </a:rPr>
              <a:t>🟪 </a:t>
            </a:r>
            <a:r>
              <a:rPr lang="pt-PT" sz="2400" b="1" dirty="0">
                <a:latin typeface="+mj-lt"/>
              </a:rPr>
              <a:t>Inclusão &amp; Equidade</a:t>
            </a:r>
            <a:endParaRPr lang="pt-PT" sz="2400" dirty="0">
              <a:latin typeface="+mj-lt"/>
            </a:endParaRPr>
          </a:p>
          <a:p>
            <a:pPr lvl="3"/>
            <a:r>
              <a:rPr lang="pt-PT" sz="2400" dirty="0">
                <a:latin typeface="+mj-lt"/>
              </a:rPr>
              <a:t>Consolidar a educação inclusiva, equitativa e acessível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24E68A3F-FF6E-67A1-F88C-5E4CD00C1E51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574949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4. Impacto esperado</a:t>
            </a:r>
          </a:p>
        </p:txBody>
      </p:sp>
      <p:sp>
        <p:nvSpPr>
          <p:cNvPr id="7" name="Marcador de Posição do Rodapé 6">
            <a:extLst>
              <a:ext uri="{FF2B5EF4-FFF2-40B4-BE49-F238E27FC236}">
                <a16:creationId xmlns:a16="http://schemas.microsoft.com/office/drawing/2014/main" id="{7ACABE16-BC33-882F-D566-1D5F9691A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0744A81B-4273-CDA1-6905-A9AD228CA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22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6921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0EE58D21-06C9-78EE-2587-BC901322BCC8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574949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4. Impacto esperado</a:t>
            </a:r>
          </a:p>
        </p:txBody>
      </p:sp>
      <p:sp>
        <p:nvSpPr>
          <p:cNvPr id="7" name="Marcador de Posição do Rodapé 6">
            <a:extLst>
              <a:ext uri="{FF2B5EF4-FFF2-40B4-BE49-F238E27FC236}">
                <a16:creationId xmlns:a16="http://schemas.microsoft.com/office/drawing/2014/main" id="{1CB353CD-67CD-4737-0E70-4F9AF7B3E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49A60481-B958-E09F-7D72-196963A14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23</a:t>
            </a:fld>
            <a:endParaRPr lang="pt-PT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53159D0-80AE-A4C9-C11D-B80A4678164B}"/>
              </a:ext>
            </a:extLst>
          </p:cNvPr>
          <p:cNvSpPr txBox="1"/>
          <p:nvPr/>
        </p:nvSpPr>
        <p:spPr>
          <a:xfrm>
            <a:off x="346509" y="2019870"/>
            <a:ext cx="11431509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pt-PT" sz="2400" b="1" dirty="0">
                <a:latin typeface="+mj-lt"/>
              </a:rPr>
              <a:t>🌟 Fortalecimento da Educação Aberta nos Países Lusófonos</a:t>
            </a:r>
            <a:endParaRPr lang="pt-PT" sz="2400" dirty="0">
              <a:latin typeface="+mj-lt"/>
            </a:endParaRPr>
          </a:p>
          <a:p>
            <a:pPr lvl="1">
              <a:spcAft>
                <a:spcPts val="1200"/>
              </a:spcAft>
            </a:pPr>
            <a:r>
              <a:rPr lang="pt-PT" sz="2400" dirty="0">
                <a:latin typeface="+mj-lt"/>
              </a:rPr>
              <a:t>🌐 </a:t>
            </a:r>
            <a:r>
              <a:rPr lang="pt-PT" sz="2400" b="1" dirty="0">
                <a:latin typeface="+mj-lt"/>
              </a:rPr>
              <a:t>Rede sólida de apoio e intercâmbio</a:t>
            </a:r>
            <a:endParaRPr lang="pt-PT" sz="2400" dirty="0">
              <a:latin typeface="+mj-lt"/>
            </a:endParaRPr>
          </a:p>
          <a:p>
            <a:pPr lvl="1">
              <a:spcAft>
                <a:spcPts val="1200"/>
              </a:spcAft>
            </a:pPr>
            <a:r>
              <a:rPr lang="pt-PT" sz="2400" dirty="0">
                <a:latin typeface="+mj-lt"/>
              </a:rPr>
              <a:t>🎓 </a:t>
            </a:r>
            <a:r>
              <a:rPr lang="pt-PT" sz="2400" b="1" dirty="0">
                <a:latin typeface="+mj-lt"/>
              </a:rPr>
              <a:t>Capacitação local e sustentabilidade das iniciativas</a:t>
            </a:r>
            <a:endParaRPr lang="pt-PT" sz="2400" dirty="0">
              <a:latin typeface="+mj-lt"/>
            </a:endParaRPr>
          </a:p>
          <a:p>
            <a:pPr lvl="1">
              <a:spcAft>
                <a:spcPts val="1200"/>
              </a:spcAft>
            </a:pPr>
            <a:r>
              <a:rPr lang="pt-PT" sz="2400" dirty="0">
                <a:latin typeface="+mj-lt"/>
              </a:rPr>
              <a:t>⚖️ </a:t>
            </a:r>
            <a:r>
              <a:rPr lang="pt-PT" sz="2400" b="1" dirty="0">
                <a:latin typeface="+mj-lt"/>
              </a:rPr>
              <a:t>Inclusão, equidade e qualidade no acesso à educação</a:t>
            </a:r>
            <a:endParaRPr lang="pt-PT" sz="2400" dirty="0">
              <a:latin typeface="+mj-lt"/>
            </a:endParaRPr>
          </a:p>
          <a:p>
            <a:pPr lvl="1">
              <a:spcAft>
                <a:spcPts val="1200"/>
              </a:spcAft>
            </a:pPr>
            <a:r>
              <a:rPr lang="pt-PT" sz="2400" dirty="0">
                <a:latin typeface="+mj-lt"/>
              </a:rPr>
              <a:t>🌍 </a:t>
            </a:r>
            <a:r>
              <a:rPr lang="pt-PT" sz="2400" b="1" dirty="0">
                <a:latin typeface="+mj-lt"/>
              </a:rPr>
              <a:t>Adaptação às necessidades específicas de cada país</a:t>
            </a:r>
            <a:endParaRPr lang="pt-PT" sz="2400" dirty="0">
              <a:latin typeface="+mj-lt"/>
            </a:endParaRPr>
          </a:p>
          <a:p>
            <a:pPr lvl="1">
              <a:spcAft>
                <a:spcPts val="1200"/>
              </a:spcAft>
            </a:pPr>
            <a:r>
              <a:rPr lang="pt-PT" sz="2400" dirty="0">
                <a:latin typeface="+mj-lt"/>
              </a:rPr>
              <a:t>🎭 </a:t>
            </a:r>
            <a:r>
              <a:rPr lang="pt-PT" sz="2400" b="1" dirty="0">
                <a:latin typeface="+mj-lt"/>
              </a:rPr>
              <a:t>Valorização da diversidade cultural e da acessibilidade</a:t>
            </a:r>
            <a:endParaRPr lang="pt-PT" sz="2400" dirty="0">
              <a:latin typeface="+mj-lt"/>
            </a:endParaRPr>
          </a:p>
          <a:p>
            <a:pPr lvl="1">
              <a:spcAft>
                <a:spcPts val="1200"/>
              </a:spcAft>
            </a:pPr>
            <a:r>
              <a:rPr lang="pt-PT" sz="2400" dirty="0">
                <a:latin typeface="+mj-lt"/>
              </a:rPr>
              <a:t>✈️ </a:t>
            </a:r>
            <a:r>
              <a:rPr lang="pt-PT" sz="2400" b="1" dirty="0">
                <a:latin typeface="+mj-lt"/>
              </a:rPr>
              <a:t>Internacionalização do ensino superior</a:t>
            </a:r>
            <a:endParaRPr lang="pt-PT" sz="2400" dirty="0">
              <a:latin typeface="+mj-lt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03C74FC5-E01B-240D-0301-07A90861A3C5}"/>
              </a:ext>
            </a:extLst>
          </p:cNvPr>
          <p:cNvSpPr txBox="1"/>
          <p:nvPr/>
        </p:nvSpPr>
        <p:spPr>
          <a:xfrm>
            <a:off x="4656379" y="1029474"/>
            <a:ext cx="89098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b="1" dirty="0">
                <a:latin typeface="+mj-lt"/>
              </a:rPr>
              <a:t>🎯</a:t>
            </a:r>
            <a:endParaRPr lang="pt-PT" sz="4000" dirty="0"/>
          </a:p>
        </p:txBody>
      </p:sp>
    </p:spTree>
    <p:extLst>
      <p:ext uri="{BB962C8B-B14F-4D97-AF65-F5344CB8AC3E}">
        <p14:creationId xmlns:p14="http://schemas.microsoft.com/office/powerpoint/2010/main" val="1065708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33FA58-F97C-2E40-7968-99677D09C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68ED6ABA-CBA4-3E7E-94D1-E9DBA292F196}"/>
              </a:ext>
            </a:extLst>
          </p:cNvPr>
          <p:cNvSpPr txBox="1"/>
          <p:nvPr/>
        </p:nvSpPr>
        <p:spPr>
          <a:xfrm>
            <a:off x="5363451" y="988906"/>
            <a:ext cx="9905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latin typeface="+mj-lt"/>
              </a:rPr>
              <a:t>🏆</a:t>
            </a:r>
          </a:p>
        </p:txBody>
      </p:sp>
      <p:sp>
        <p:nvSpPr>
          <p:cNvPr id="7" name="Marcador de Posição do Rodapé 6">
            <a:extLst>
              <a:ext uri="{FF2B5EF4-FFF2-40B4-BE49-F238E27FC236}">
                <a16:creationId xmlns:a16="http://schemas.microsoft.com/office/drawing/2014/main" id="{C231B6F2-B616-FD4D-D592-89552203B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CE93B137-AEFD-19A9-072D-5F3B4DBE1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24</a:t>
            </a:fld>
            <a:endParaRPr lang="pt-PT"/>
          </a:p>
        </p:txBody>
      </p:sp>
      <p:pic>
        <p:nvPicPr>
          <p:cNvPr id="2050" name="Picture 2" descr="ICDE, - 🌍 The ICDE Prizes of Excellence 2025 are open for nominations!  Know an institution or individual transforming education? Now is the time  to recognize their impact. 🏆 Nominate by 3">
            <a:extLst>
              <a:ext uri="{FF2B5EF4-FFF2-40B4-BE49-F238E27FC236}">
                <a16:creationId xmlns:a16="http://schemas.microsoft.com/office/drawing/2014/main" id="{C9A9596E-F548-554C-D35B-EDBFBA3F0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79" y="2019300"/>
            <a:ext cx="2141321" cy="1203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3BF07F17-D7DE-2D65-3074-34CCE97BE721}"/>
              </a:ext>
            </a:extLst>
          </p:cNvPr>
          <p:cNvSpPr txBox="1"/>
          <p:nvPr/>
        </p:nvSpPr>
        <p:spPr>
          <a:xfrm>
            <a:off x="2514600" y="2019300"/>
            <a:ext cx="9304121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None/>
            </a:pPr>
            <a:r>
              <a:rPr lang="pt-PT" b="1" dirty="0">
                <a:latin typeface="+mj-lt"/>
              </a:rPr>
              <a:t>Award </a:t>
            </a:r>
            <a:r>
              <a:rPr lang="pt-PT" b="1" dirty="0" err="1">
                <a:latin typeface="+mj-lt"/>
              </a:rPr>
              <a:t>Category</a:t>
            </a:r>
            <a:r>
              <a:rPr lang="pt-PT" b="1" dirty="0">
                <a:latin typeface="+mj-lt"/>
              </a:rPr>
              <a:t>:</a:t>
            </a:r>
            <a:r>
              <a:rPr lang="pt-PT" dirty="0">
                <a:latin typeface="+mj-lt"/>
              </a:rPr>
              <a:t> Open </a:t>
            </a:r>
            <a:r>
              <a:rPr lang="pt-PT" dirty="0" err="1">
                <a:latin typeface="+mj-lt"/>
              </a:rPr>
              <a:t>Asset</a:t>
            </a:r>
            <a:r>
              <a:rPr lang="pt-PT" dirty="0">
                <a:latin typeface="+mj-lt"/>
              </a:rPr>
              <a:t> </a:t>
            </a:r>
            <a:r>
              <a:rPr lang="pt-PT" dirty="0" err="1">
                <a:latin typeface="+mj-lt"/>
              </a:rPr>
              <a:t>Awards</a:t>
            </a:r>
            <a:r>
              <a:rPr lang="pt-PT" dirty="0">
                <a:latin typeface="+mj-lt"/>
              </a:rPr>
              <a:t>: </a:t>
            </a:r>
            <a:r>
              <a:rPr lang="pt-PT" dirty="0" err="1">
                <a:latin typeface="+mj-lt"/>
              </a:rPr>
              <a:t>What</a:t>
            </a:r>
            <a:r>
              <a:rPr lang="pt-PT" dirty="0">
                <a:latin typeface="+mj-lt"/>
              </a:rPr>
              <a:t> </a:t>
            </a:r>
            <a:r>
              <a:rPr lang="pt-PT" dirty="0" err="1">
                <a:latin typeface="+mj-lt"/>
              </a:rPr>
              <a:t>We</a:t>
            </a:r>
            <a:r>
              <a:rPr lang="pt-PT" dirty="0">
                <a:latin typeface="+mj-lt"/>
              </a:rPr>
              <a:t> Share</a:t>
            </a:r>
            <a:br>
              <a:rPr lang="pt-PT" dirty="0">
                <a:latin typeface="+mj-lt"/>
              </a:rPr>
            </a:br>
            <a:r>
              <a:rPr lang="pt-PT" b="1" dirty="0" err="1">
                <a:latin typeface="+mj-lt"/>
              </a:rPr>
              <a:t>Type</a:t>
            </a:r>
            <a:r>
              <a:rPr lang="pt-PT" b="1" dirty="0">
                <a:latin typeface="+mj-lt"/>
              </a:rPr>
              <a:t> </a:t>
            </a:r>
            <a:r>
              <a:rPr lang="pt-PT" b="1" dirty="0" err="1">
                <a:latin typeface="+mj-lt"/>
              </a:rPr>
              <a:t>of</a:t>
            </a:r>
            <a:r>
              <a:rPr lang="pt-PT" b="1" dirty="0">
                <a:latin typeface="+mj-lt"/>
              </a:rPr>
              <a:t> Open </a:t>
            </a:r>
            <a:r>
              <a:rPr lang="pt-PT" b="1" dirty="0" err="1">
                <a:latin typeface="+mj-lt"/>
              </a:rPr>
              <a:t>Asset</a:t>
            </a:r>
            <a:r>
              <a:rPr lang="pt-PT" b="1" dirty="0">
                <a:latin typeface="+mj-lt"/>
              </a:rPr>
              <a:t>:</a:t>
            </a:r>
            <a:r>
              <a:rPr lang="pt-PT" dirty="0">
                <a:latin typeface="+mj-lt"/>
              </a:rPr>
              <a:t> Remix</a:t>
            </a:r>
          </a:p>
          <a:p>
            <a:pPr>
              <a:spcAft>
                <a:spcPts val="600"/>
              </a:spcAft>
              <a:buNone/>
            </a:pPr>
            <a:r>
              <a:rPr lang="pt-PT" b="1" dirty="0">
                <a:latin typeface="+mj-lt"/>
              </a:rPr>
              <a:t>Top </a:t>
            </a:r>
            <a:r>
              <a:rPr lang="pt-PT" b="1" dirty="0" err="1">
                <a:latin typeface="+mj-lt"/>
              </a:rPr>
              <a:t>Reason</a:t>
            </a:r>
            <a:r>
              <a:rPr lang="pt-PT" b="1" dirty="0">
                <a:latin typeface="+mj-lt"/>
              </a:rPr>
              <a:t> to </a:t>
            </a:r>
            <a:r>
              <a:rPr lang="pt-PT" b="1" dirty="0" err="1">
                <a:latin typeface="+mj-lt"/>
              </a:rPr>
              <a:t>Nominate</a:t>
            </a:r>
            <a:r>
              <a:rPr lang="pt-PT" b="1" dirty="0">
                <a:latin typeface="+mj-lt"/>
              </a:rPr>
              <a:t>:</a:t>
            </a:r>
            <a:endParaRPr lang="pt-PT" dirty="0">
              <a:latin typeface="+mj-lt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dirty="0">
                <a:latin typeface="+mj-lt"/>
              </a:rPr>
              <a:t>Tradução e adaptação de OER de qualidade para países lusófonos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dirty="0">
                <a:latin typeface="+mj-lt"/>
              </a:rPr>
              <a:t>Formação de +500 educadores e aprendentes em competências digitais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dirty="0">
                <a:latin typeface="+mj-lt"/>
              </a:rPr>
              <a:t>Rede de 25 especialistas em OER para implementação e disseminação</a:t>
            </a:r>
          </a:p>
          <a:p>
            <a:pPr>
              <a:spcAft>
                <a:spcPts val="600"/>
              </a:spcAft>
              <a:buNone/>
            </a:pPr>
            <a:r>
              <a:rPr lang="pt-PT" b="1" dirty="0">
                <a:latin typeface="+mj-lt"/>
              </a:rPr>
              <a:t>General </a:t>
            </a:r>
            <a:r>
              <a:rPr lang="pt-PT" b="1" dirty="0" err="1">
                <a:latin typeface="+mj-lt"/>
              </a:rPr>
              <a:t>Description</a:t>
            </a:r>
            <a:r>
              <a:rPr lang="pt-PT" b="1" dirty="0">
                <a:latin typeface="+mj-lt"/>
              </a:rPr>
              <a:t>:</a:t>
            </a:r>
            <a:endParaRPr lang="pt-PT" dirty="0">
              <a:latin typeface="+mj-lt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dirty="0">
                <a:latin typeface="+mj-lt"/>
              </a:rPr>
              <a:t>Promoção de OER e práticas de educação aberta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dirty="0">
                <a:latin typeface="+mj-lt"/>
              </a:rPr>
              <a:t>Colaboração ICDE, UNESCO, </a:t>
            </a:r>
            <a:r>
              <a:rPr lang="pt-PT" dirty="0" err="1">
                <a:latin typeface="+mj-lt"/>
              </a:rPr>
              <a:t>Université</a:t>
            </a:r>
            <a:r>
              <a:rPr lang="pt-PT" dirty="0">
                <a:latin typeface="+mj-lt"/>
              </a:rPr>
              <a:t> </a:t>
            </a:r>
            <a:r>
              <a:rPr lang="pt-PT" dirty="0" err="1">
                <a:latin typeface="+mj-lt"/>
              </a:rPr>
              <a:t>Numérique</a:t>
            </a:r>
            <a:r>
              <a:rPr lang="pt-PT" dirty="0">
                <a:latin typeface="+mj-lt"/>
              </a:rPr>
              <a:t> e Universidade Aberta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dirty="0">
                <a:latin typeface="+mj-lt"/>
              </a:rPr>
              <a:t>Tradução e adaptação cultural e legal de cursos OER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dirty="0">
                <a:latin typeface="+mj-lt"/>
              </a:rPr>
              <a:t>Capacitação de educadores, decisores e </a:t>
            </a:r>
            <a:r>
              <a:rPr lang="pt-PT" dirty="0" err="1">
                <a:latin typeface="+mj-lt"/>
              </a:rPr>
              <a:t>stakeholders</a:t>
            </a:r>
            <a:endParaRPr lang="pt-PT" dirty="0">
              <a:latin typeface="+mj-lt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dirty="0">
                <a:latin typeface="+mj-lt"/>
              </a:rPr>
              <a:t>Cursos hospedados na plataforma "Aula Aberta"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4B7F9B0B-5240-A6AB-DE5D-6C3FBF8D272F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574949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5. Reconhecimento ICDE</a:t>
            </a:r>
          </a:p>
        </p:txBody>
      </p:sp>
    </p:spTree>
    <p:extLst>
      <p:ext uri="{BB962C8B-B14F-4D97-AF65-F5344CB8AC3E}">
        <p14:creationId xmlns:p14="http://schemas.microsoft.com/office/powerpoint/2010/main" val="13935416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58F2F919-6820-7F0A-5204-317A7AF1D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055E3FB5-C392-113E-DEE7-6CB116D7B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25</a:t>
            </a:fld>
            <a:endParaRPr lang="pt-PT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7B890AC-E9AE-5140-B243-BC0857749817}"/>
              </a:ext>
            </a:extLst>
          </p:cNvPr>
          <p:cNvSpPr txBox="1"/>
          <p:nvPr/>
        </p:nvSpPr>
        <p:spPr>
          <a:xfrm>
            <a:off x="2514600" y="2019300"/>
            <a:ext cx="9401175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None/>
            </a:pPr>
            <a:r>
              <a:rPr lang="pt-PT" b="1" dirty="0">
                <a:latin typeface="+mj-lt"/>
              </a:rPr>
              <a:t>Contributions to Open </a:t>
            </a:r>
            <a:r>
              <a:rPr lang="pt-PT" b="1" dirty="0" err="1">
                <a:latin typeface="+mj-lt"/>
              </a:rPr>
              <a:t>Education</a:t>
            </a:r>
            <a:r>
              <a:rPr lang="pt-PT" b="1" dirty="0">
                <a:latin typeface="+mj-lt"/>
              </a:rPr>
              <a:t>: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dirty="0">
                <a:latin typeface="+mj-lt"/>
              </a:rPr>
              <a:t>Maior acesso e equidade na educação para países lusófonos.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dirty="0">
                <a:latin typeface="+mj-lt"/>
              </a:rPr>
              <a:t>Empoderamento de educadores e decisores na criação e disseminação de OER.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dirty="0">
                <a:latin typeface="+mj-lt"/>
              </a:rPr>
              <a:t>Fortalecimento da colaboração internacional e sustentabilidade da educação aberta.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dirty="0">
                <a:latin typeface="+mj-lt"/>
              </a:rPr>
              <a:t>Promoção da adoção de OER e sensibilização para benefícios da educação aberta.</a:t>
            </a:r>
          </a:p>
          <a:p>
            <a:pPr>
              <a:spcAft>
                <a:spcPts val="600"/>
              </a:spcAft>
              <a:buNone/>
            </a:pPr>
            <a:r>
              <a:rPr lang="pt-PT" b="1" dirty="0" err="1">
                <a:latin typeface="+mj-lt"/>
              </a:rPr>
              <a:t>Alignment</a:t>
            </a:r>
            <a:r>
              <a:rPr lang="pt-PT" b="1" dirty="0">
                <a:latin typeface="+mj-lt"/>
              </a:rPr>
              <a:t> </a:t>
            </a:r>
            <a:r>
              <a:rPr lang="pt-PT" b="1" dirty="0" err="1">
                <a:latin typeface="+mj-lt"/>
              </a:rPr>
              <a:t>with</a:t>
            </a:r>
            <a:r>
              <a:rPr lang="pt-PT" b="1" dirty="0">
                <a:latin typeface="+mj-lt"/>
              </a:rPr>
              <a:t> Open </a:t>
            </a:r>
            <a:r>
              <a:rPr lang="pt-PT" b="1" dirty="0" err="1">
                <a:latin typeface="+mj-lt"/>
              </a:rPr>
              <a:t>Education</a:t>
            </a:r>
            <a:r>
              <a:rPr lang="pt-PT" b="1" dirty="0">
                <a:latin typeface="+mj-lt"/>
              </a:rPr>
              <a:t> </a:t>
            </a:r>
            <a:r>
              <a:rPr lang="pt-PT" b="1" dirty="0" err="1">
                <a:latin typeface="+mj-lt"/>
              </a:rPr>
              <a:t>Principles</a:t>
            </a:r>
            <a:r>
              <a:rPr lang="pt-PT" b="1" dirty="0">
                <a:latin typeface="+mj-lt"/>
              </a:rPr>
              <a:t> </a:t>
            </a:r>
            <a:r>
              <a:rPr lang="pt-PT" b="1" dirty="0" err="1">
                <a:latin typeface="+mj-lt"/>
              </a:rPr>
              <a:t>and</a:t>
            </a:r>
            <a:r>
              <a:rPr lang="pt-PT" b="1" dirty="0">
                <a:latin typeface="+mj-lt"/>
              </a:rPr>
              <a:t> </a:t>
            </a:r>
            <a:r>
              <a:rPr lang="pt-PT" b="1" dirty="0" err="1">
                <a:latin typeface="+mj-lt"/>
              </a:rPr>
              <a:t>Goals</a:t>
            </a:r>
            <a:r>
              <a:rPr lang="pt-PT" b="1" dirty="0">
                <a:latin typeface="+mj-lt"/>
              </a:rPr>
              <a:t>:</a:t>
            </a:r>
            <a:endParaRPr lang="pt-PT" dirty="0">
              <a:latin typeface="+mj-lt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dirty="0">
                <a:latin typeface="+mj-lt"/>
              </a:rPr>
              <a:t>OER como bem público, livre de barreiras linguísticas, culturais e geográficas.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dirty="0">
                <a:latin typeface="+mj-lt"/>
              </a:rPr>
              <a:t>Formação de educadores e aprendentes promove inclusão e comunidade sustentável.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dirty="0">
                <a:latin typeface="+mj-lt"/>
              </a:rPr>
              <a:t>Rede de 25 especialistas assegura adaptação local e implementação eficaz.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dirty="0">
                <a:latin typeface="+mj-lt"/>
              </a:rPr>
              <a:t>Contribui para o Objetivo de Desenvolvimento Sustentável 4: educação inclusiva e equitativa.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dirty="0">
                <a:latin typeface="+mj-lt"/>
              </a:rPr>
              <a:t>Incentiva acessibilidade, colaboração e melhoria contínua no contexto da Educação Aberta.</a:t>
            </a:r>
          </a:p>
        </p:txBody>
      </p:sp>
      <p:pic>
        <p:nvPicPr>
          <p:cNvPr id="6" name="Picture 2" descr="ICDE, - 🌍 The ICDE Prizes of Excellence 2025 are open for nominations!  Know an institution or individual transforming education? Now is the time  to recognize their impact. 🏆 Nominate by 3">
            <a:extLst>
              <a:ext uri="{FF2B5EF4-FFF2-40B4-BE49-F238E27FC236}">
                <a16:creationId xmlns:a16="http://schemas.microsoft.com/office/drawing/2014/main" id="{357D0FE6-6541-5183-F8AF-9F1186B0D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79" y="2019300"/>
            <a:ext cx="2141321" cy="1203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7E34011C-7C0C-BB80-1F54-AE38CA26D92C}"/>
              </a:ext>
            </a:extLst>
          </p:cNvPr>
          <p:cNvSpPr txBox="1"/>
          <p:nvPr/>
        </p:nvSpPr>
        <p:spPr>
          <a:xfrm>
            <a:off x="5363451" y="988906"/>
            <a:ext cx="9905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latin typeface="+mj-lt"/>
              </a:rPr>
              <a:t>🏆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6DA35A9F-494B-B583-2860-B2933D906AA0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574949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5. Reconhecimento ICDE</a:t>
            </a:r>
          </a:p>
        </p:txBody>
      </p:sp>
    </p:spTree>
    <p:extLst>
      <p:ext uri="{BB962C8B-B14F-4D97-AF65-F5344CB8AC3E}">
        <p14:creationId xmlns:p14="http://schemas.microsoft.com/office/powerpoint/2010/main" val="35512439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307AB9-BBDC-BBE9-4727-4B6E39EBC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AF154B99-C26A-BDD1-B754-BE5312AA7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95CDB0DD-8184-4F1C-5ED6-20D67589D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26</a:t>
            </a:fld>
            <a:endParaRPr lang="pt-PT"/>
          </a:p>
        </p:txBody>
      </p:sp>
      <p:pic>
        <p:nvPicPr>
          <p:cNvPr id="6" name="Picture 2" descr="ICDE, - 🌍 The ICDE Prizes of Excellence 2025 are open for nominations!  Know an institution or individual transforming education? Now is the time  to recognize their impact. 🏆 Nominate by 3">
            <a:extLst>
              <a:ext uri="{FF2B5EF4-FFF2-40B4-BE49-F238E27FC236}">
                <a16:creationId xmlns:a16="http://schemas.microsoft.com/office/drawing/2014/main" id="{C40F3024-4B44-6051-32C7-1DBA89D0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79" y="2019300"/>
            <a:ext cx="2141321" cy="1203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E17CF1DD-F0C0-8624-EE31-BA5A0E6620EA}"/>
              </a:ext>
            </a:extLst>
          </p:cNvPr>
          <p:cNvSpPr txBox="1"/>
          <p:nvPr/>
        </p:nvSpPr>
        <p:spPr>
          <a:xfrm>
            <a:off x="5363451" y="988906"/>
            <a:ext cx="9905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latin typeface="+mj-lt"/>
              </a:rPr>
              <a:t>🏆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B3141583-B139-359B-8936-1BC1C8041628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574949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5. Reconhecimento ICDE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52EF273F-E394-6C96-103F-4C220C1049F6}"/>
              </a:ext>
            </a:extLst>
          </p:cNvPr>
          <p:cNvSpPr txBox="1"/>
          <p:nvPr/>
        </p:nvSpPr>
        <p:spPr>
          <a:xfrm>
            <a:off x="2652546" y="1824377"/>
            <a:ext cx="9166175" cy="225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PT" sz="2400" i="0" dirty="0">
                <a:effectLst/>
                <a:latin typeface="+mj-lt"/>
              </a:rPr>
              <a:t>Reconhecimento internacional do trabalho desenvolvido na promoção, tradução, adaptação e disseminação de Recursos Educacionais Abertos em língua portuguesa, reforçando o compromisso das instituições parceiras com a Educação Aberta e a democratização do conhecimento.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4113E49-20E6-C123-8754-82BBCEFA8658}"/>
              </a:ext>
            </a:extLst>
          </p:cNvPr>
          <p:cNvSpPr txBox="1"/>
          <p:nvPr/>
        </p:nvSpPr>
        <p:spPr>
          <a:xfrm>
            <a:off x="373279" y="4203027"/>
            <a:ext cx="11477629" cy="114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pt-PT" sz="2400" b="1" i="0" dirty="0">
                <a:solidFill>
                  <a:srgbClr val="242424"/>
                </a:solidFill>
                <a:effectLst/>
                <a:latin typeface="+mj-lt"/>
              </a:rPr>
              <a:t>Marco relevante para a visibilidade do projeto e para a valorização das boas práticas que têm vindo a ser implementadas.</a:t>
            </a:r>
          </a:p>
        </p:txBody>
      </p:sp>
    </p:spTree>
    <p:extLst>
      <p:ext uri="{BB962C8B-B14F-4D97-AF65-F5344CB8AC3E}">
        <p14:creationId xmlns:p14="http://schemas.microsoft.com/office/powerpoint/2010/main" val="355605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3439CA-5129-CFEB-8BDE-6BF7AC9E9D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98AB622C-A586-657A-D58E-6C14857E0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534BAB08-DDE3-A4C6-3B8C-9ABF8F1AC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27</a:t>
            </a:fld>
            <a:endParaRPr lang="pt-PT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F50F7794-4DD0-D002-CC0F-97B120EEBDE6}"/>
              </a:ext>
            </a:extLst>
          </p:cNvPr>
          <p:cNvSpPr txBox="1"/>
          <p:nvPr/>
        </p:nvSpPr>
        <p:spPr>
          <a:xfrm>
            <a:off x="346509" y="1994535"/>
            <a:ext cx="11498982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pt-PT" sz="2400" dirty="0">
                <a:latin typeface="+mj-lt"/>
              </a:rPr>
              <a:t>O projeto REA UAb/ICDE representa uma oportunidade estratégica para fortalecer a Educação Aberta nos países lusófonos.</a:t>
            </a:r>
          </a:p>
          <a:p>
            <a:pPr algn="just">
              <a:spcAft>
                <a:spcPts val="1800"/>
              </a:spcAft>
            </a:pPr>
            <a:r>
              <a:rPr lang="pt-PT" sz="2400" dirty="0">
                <a:latin typeface="+mj-lt"/>
              </a:rPr>
              <a:t>Estabelece bases para metodologias inovadoras e reforça a internacionalização como simbiose cultural, promovendo educação de qualidade para todos.</a:t>
            </a:r>
          </a:p>
          <a:p>
            <a:pPr algn="just">
              <a:spcAft>
                <a:spcPts val="1800"/>
              </a:spcAft>
            </a:pPr>
            <a:endParaRPr lang="pt-PT" sz="2400" dirty="0">
              <a:latin typeface="+mj-lt"/>
              <a:ea typeface="SimSun" panose="02010600030101010101" pitchFamily="2" charset="-122"/>
              <a:cs typeface="Calibri" panose="020F0502020204030204" pitchFamily="34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EA6F91A-DF0F-5FD6-C35C-F28B1BFAEF59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574949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6. Considerações finais</a:t>
            </a:r>
          </a:p>
        </p:txBody>
      </p:sp>
    </p:spTree>
    <p:extLst>
      <p:ext uri="{BB962C8B-B14F-4D97-AF65-F5344CB8AC3E}">
        <p14:creationId xmlns:p14="http://schemas.microsoft.com/office/powerpoint/2010/main" val="27251411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040193-1E9C-75AA-2A34-8E89803653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77B44C21-2D30-FDE6-F8B2-289498E01FE3}"/>
              </a:ext>
            </a:extLst>
          </p:cNvPr>
          <p:cNvSpPr txBox="1"/>
          <p:nvPr/>
        </p:nvSpPr>
        <p:spPr>
          <a:xfrm>
            <a:off x="303430" y="2292855"/>
            <a:ext cx="11512116" cy="2426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800"/>
              </a:spcAft>
            </a:pPr>
            <a:r>
              <a:rPr lang="pt-PT" sz="2800" b="1" dirty="0">
                <a:latin typeface="+mj-lt"/>
              </a:rPr>
              <a:t>Convidamos à vossa colaboração na partilha e disseminação</a:t>
            </a:r>
          </a:p>
          <a:p>
            <a:pPr algn="ctr">
              <a:lnSpc>
                <a:spcPct val="150000"/>
              </a:lnSpc>
              <a:spcAft>
                <a:spcPts val="1800"/>
              </a:spcAft>
            </a:pPr>
            <a:r>
              <a:rPr lang="pt-PT" sz="28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https://aulaberta.uab.pt/</a:t>
            </a:r>
            <a:endParaRPr lang="pt-PT" sz="2800" b="1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pt-PT" sz="28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http://hdl.handle.net/10400.2/19708</a:t>
            </a:r>
            <a:endParaRPr lang="pt-PT" sz="28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Marcador de Posição do Rodapé 6">
            <a:extLst>
              <a:ext uri="{FF2B5EF4-FFF2-40B4-BE49-F238E27FC236}">
                <a16:creationId xmlns:a16="http://schemas.microsoft.com/office/drawing/2014/main" id="{5919FCF6-A8B3-40A0-F67F-14EAD4638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E4E6C715-01C7-4E07-E9D2-1FE08642C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28</a:t>
            </a:fld>
            <a:endParaRPr lang="pt-PT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B2ED498-E94F-ED14-FCAB-F8A6D7799BD4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574949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6. Considerações finais</a:t>
            </a:r>
          </a:p>
        </p:txBody>
      </p:sp>
      <p:pic>
        <p:nvPicPr>
          <p:cNvPr id="1026" name="Picture 2" descr="Vetores de Piscar O Olho Sorridente Gesticulando Com A Mão e mais imagens  de Emoticon - Emoticon, Apontar - Sinal Manual, Mostrar - iStock">
            <a:extLst>
              <a:ext uri="{FF2B5EF4-FFF2-40B4-BE49-F238E27FC236}">
                <a16:creationId xmlns:a16="http://schemas.microsoft.com/office/drawing/2014/main" id="{83D84FC7-5A53-5512-1CC1-65C32F70E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8373" y="2875676"/>
            <a:ext cx="2766139" cy="23988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966048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701580B0-5BE5-5067-9F23-8EAF971A7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D7850989-B848-B180-3DE3-FD20763DE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29</a:t>
            </a:fld>
            <a:endParaRPr lang="pt-PT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065487E0-4FE1-8194-DE7F-E8FBB82042BD}"/>
              </a:ext>
            </a:extLst>
          </p:cNvPr>
          <p:cNvSpPr txBox="1"/>
          <p:nvPr/>
        </p:nvSpPr>
        <p:spPr>
          <a:xfrm>
            <a:off x="3971925" y="2333625"/>
            <a:ext cx="424815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dirty="0">
                <a:latin typeface="+mj-lt"/>
              </a:rPr>
              <a:t>Muito obrigada!</a:t>
            </a:r>
          </a:p>
          <a:p>
            <a:pPr algn="ctr"/>
            <a:endParaRPr lang="pt-PT" sz="2800" dirty="0">
              <a:latin typeface="+mj-lt"/>
            </a:endParaRPr>
          </a:p>
          <a:p>
            <a:pPr algn="ctr"/>
            <a:endParaRPr lang="pt-PT" sz="2800" dirty="0">
              <a:latin typeface="+mj-lt"/>
            </a:endParaRPr>
          </a:p>
          <a:p>
            <a:pPr algn="ctr"/>
            <a:r>
              <a:rPr lang="pt-PT" sz="2800" dirty="0">
                <a:latin typeface="+mj-lt"/>
              </a:rPr>
              <a:t>Madalena Carvalho</a:t>
            </a:r>
          </a:p>
          <a:p>
            <a:pPr algn="ctr"/>
            <a:r>
              <a:rPr lang="pt-PT" sz="2800" b="1" dirty="0">
                <a:latin typeface="+mj-lt"/>
                <a:hlinkClick r:id="rId2"/>
              </a:rPr>
              <a:t>maria.carvalho@uab.pt</a:t>
            </a:r>
            <a:endParaRPr lang="pt-PT" sz="2800" b="1" dirty="0">
              <a:latin typeface="+mj-lt"/>
            </a:endParaRPr>
          </a:p>
          <a:p>
            <a:pPr algn="ctr"/>
            <a:endParaRPr lang="pt-PT" dirty="0">
              <a:latin typeface="+mj-lt"/>
            </a:endParaRPr>
          </a:p>
        </p:txBody>
      </p:sp>
      <p:pic>
        <p:nvPicPr>
          <p:cNvPr id="2" name="Picture 2" descr="About CC Licenses - Creative Commons">
            <a:extLst>
              <a:ext uri="{FF2B5EF4-FFF2-40B4-BE49-F238E27FC236}">
                <a16:creationId xmlns:a16="http://schemas.microsoft.com/office/drawing/2014/main" id="{5867AF18-045C-8D15-02E8-77ADA71415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6520" y="6459785"/>
            <a:ext cx="908560" cy="31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162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FD3AE45-2E6B-A0AE-B3E6-D91F3D781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509" y="2013328"/>
            <a:ext cx="11531166" cy="4048805"/>
          </a:xfrm>
        </p:spPr>
        <p:txBody>
          <a:bodyPr>
            <a:noAutofit/>
          </a:bodyPr>
          <a:lstStyle/>
          <a:p>
            <a:pPr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pt-PT" sz="2400" b="1" dirty="0">
                <a:latin typeface="+mj-lt"/>
              </a:rPr>
              <a:t>🎓 </a:t>
            </a:r>
            <a:r>
              <a:rPr lang="pt-PT" sz="2400" dirty="0">
                <a:latin typeface="+mj-lt"/>
              </a:rPr>
              <a:t>Educação: direito humano fundamental</a:t>
            </a:r>
          </a:p>
          <a:p>
            <a:pPr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pt-PT" sz="2400" b="1" dirty="0">
                <a:latin typeface="+mj-lt"/>
              </a:rPr>
              <a:t>📚 </a:t>
            </a:r>
            <a:r>
              <a:rPr lang="pt-PT" sz="2400" dirty="0">
                <a:latin typeface="+mj-lt"/>
              </a:rPr>
              <a:t>REA: acessibilidade • equidade • inovação</a:t>
            </a:r>
          </a:p>
          <a:p>
            <a:pPr lvl="2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t-PT" sz="2400" b="1" dirty="0">
                <a:solidFill>
                  <a:schemeClr val="tx1"/>
                </a:solidFill>
                <a:latin typeface="+mj-lt"/>
              </a:rPr>
              <a:t>⚠️ Desafios:</a:t>
            </a:r>
          </a:p>
          <a:p>
            <a:pPr marL="1024128" lvl="3" indent="-4572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sz="2400" b="1" dirty="0">
                <a:latin typeface="+mj-lt"/>
              </a:rPr>
              <a:t>Conteúdos em português insuficientes</a:t>
            </a:r>
          </a:p>
          <a:p>
            <a:pPr marL="1024128" lvl="3" indent="-4572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sz="2400" b="1" dirty="0">
                <a:latin typeface="+mj-lt"/>
              </a:rPr>
              <a:t>Predominância do inglês limita o acesso</a:t>
            </a:r>
          </a:p>
          <a:p>
            <a:pPr marL="1024128" lvl="3" indent="-4572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sz="2400" b="1" dirty="0">
                <a:latin typeface="+mj-lt"/>
              </a:rPr>
              <a:t>Impacto na equidade e inclusão educativa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endParaRPr lang="pt-PT" sz="2400" dirty="0">
              <a:latin typeface="+mj-lt"/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6625CC96-316D-FCEB-EE83-3279EDF5921B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679724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1. Contexto </a:t>
            </a:r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452B3960-B14C-8A11-712B-70A8C9009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E543651F-9652-C3B5-BCC7-A602D6F6E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3</a:t>
            </a:fld>
            <a:endParaRPr lang="pt-PT"/>
          </a:p>
        </p:txBody>
      </p:sp>
      <p:pic>
        <p:nvPicPr>
          <p:cNvPr id="8" name="Picture 2" descr="Banco de imagens : Livros, em formação, transformar, Idéias, Educação,  troca, desenho animado, homem de negocios, estude, análise, Aprendendo,  conteúdo, aprender, desenvolvimento, leitura, ler, Info, bulbo, lâmpada, o  negócio, Fonte, arte, azul">
            <a:extLst>
              <a:ext uri="{FF2B5EF4-FFF2-40B4-BE49-F238E27FC236}">
                <a16:creationId xmlns:a16="http://schemas.microsoft.com/office/drawing/2014/main" id="{52E82878-2328-CA6D-A0C2-2DAFF86345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44" y="988906"/>
            <a:ext cx="746567" cy="746567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5608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6A6393-52FD-222A-1CD5-970A5041CB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19381CD-6DB5-507F-C702-6EB6139E2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509" y="1999586"/>
            <a:ext cx="11498982" cy="424881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pt-PT" sz="2400" b="1" dirty="0">
                <a:latin typeface="+mj-lt"/>
              </a:rPr>
              <a:t>Relevância das dimensões da internacionalização: académica, cultural, linguística e tecnológica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pt-PT" sz="2400" b="1" dirty="0">
                <a:latin typeface="+mj-lt"/>
              </a:rPr>
              <a:t>🌐 Cooperação Internacional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pt-PT" sz="2400" b="1" dirty="0">
                <a:latin typeface="+mj-lt"/>
              </a:rPr>
              <a:t>📚 Partilha de Recursos </a:t>
            </a:r>
            <a:endParaRPr lang="pt-PT" sz="2400" dirty="0">
              <a:latin typeface="+mj-lt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pt-PT" sz="2400" dirty="0">
                <a:latin typeface="+mj-lt"/>
              </a:rPr>
              <a:t>🗣️ </a:t>
            </a:r>
            <a:r>
              <a:rPr lang="pt-PT" sz="2400" b="1" dirty="0">
                <a:latin typeface="+mj-lt"/>
              </a:rPr>
              <a:t>Quebra barreiras linguísticas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pt-PT" sz="2400" dirty="0">
                <a:latin typeface="+mj-lt"/>
              </a:rPr>
              <a:t>🔄 </a:t>
            </a:r>
            <a:r>
              <a:rPr lang="pt-PT" sz="2400" b="1" dirty="0">
                <a:latin typeface="+mj-lt"/>
              </a:rPr>
              <a:t>Troca de saberes</a:t>
            </a:r>
            <a:r>
              <a:rPr lang="pt-PT" sz="2400" dirty="0">
                <a:latin typeface="+mj-lt"/>
              </a:rPr>
              <a:t>  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pt-PT" sz="2400" dirty="0">
                <a:latin typeface="+mj-lt"/>
              </a:rPr>
              <a:t>🎓 </a:t>
            </a:r>
            <a:r>
              <a:rPr lang="pt-PT" sz="2400" b="1" dirty="0">
                <a:latin typeface="+mj-lt"/>
              </a:rPr>
              <a:t>Educação inclusiva e equitativa</a:t>
            </a:r>
            <a:endParaRPr lang="pt-PT" sz="2400" dirty="0">
              <a:latin typeface="+mj-l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endParaRPr lang="pt-PT" sz="2400" b="1" dirty="0">
              <a:latin typeface="+mj-lt"/>
            </a:endParaRPr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EF785F2-274E-FD23-4BC8-B84AAF5D6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3AAD2366-156E-FDC3-9E2C-63E99623C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4</a:t>
            </a:fld>
            <a:endParaRPr lang="pt-PT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E945492-1DD4-ACB3-AE81-721EDF5687CA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679724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1. Contexto </a:t>
            </a:r>
          </a:p>
        </p:txBody>
      </p:sp>
      <p:pic>
        <p:nvPicPr>
          <p:cNvPr id="11" name="Picture 2" descr="Banco de imagens : Livros, em formação, transformar, Idéias, Educação,  troca, desenho animado, homem de negocios, estude, análise, Aprendendo,  conteúdo, aprender, desenvolvimento, leitura, ler, Info, bulbo, lâmpada, o  negócio, Fonte, arte, azul">
            <a:extLst>
              <a:ext uri="{FF2B5EF4-FFF2-40B4-BE49-F238E27FC236}">
                <a16:creationId xmlns:a16="http://schemas.microsoft.com/office/drawing/2014/main" id="{78C88BEA-3CB9-BD91-30FE-A10A5655A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44" y="988906"/>
            <a:ext cx="746567" cy="746567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5530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DDECA7-CC9A-C1CF-A3D3-8677BA5D5A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2264E39-0B79-3FB5-888E-972BCA0A5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509" y="1999587"/>
            <a:ext cx="11498982" cy="3664234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pt-PT" sz="2400" b="1" dirty="0">
                <a:latin typeface="+mj-lt"/>
              </a:rPr>
              <a:t>Desafios na Implementação de REA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pt-PT" sz="2400" b="1" dirty="0">
                <a:latin typeface="+mj-lt"/>
              </a:rPr>
              <a:t>⚖️ Regulamentações distintas de direitos de autor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pt-PT" sz="2400" b="1" dirty="0">
                <a:latin typeface="+mj-lt"/>
              </a:rPr>
              <a:t>💻 Infraestruturas tecnológicas limitadas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pt-PT" sz="2400" b="1" dirty="0">
                <a:latin typeface="+mj-lt"/>
              </a:rPr>
              <a:t>🧠 Níveis variados de literacia digital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pt-PT" sz="2400" b="1" dirty="0">
                <a:latin typeface="+mj-lt"/>
              </a:rPr>
              <a:t>🌍 Necessidade de adaptação pedagógica, cultural e jurídica (não se limitar à mera tradução)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endParaRPr lang="pt-PT" sz="2400" b="1" dirty="0">
              <a:latin typeface="+mj-lt"/>
            </a:endParaRPr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5C41A54-0154-D0FF-7E22-FC1A915A9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DF685BDA-F886-FD65-BA32-0CE500F93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5</a:t>
            </a:fld>
            <a:endParaRPr lang="pt-PT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4B0BB283-075F-C745-89B6-F79E3BC4B753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679724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1. Contexto </a:t>
            </a:r>
          </a:p>
        </p:txBody>
      </p:sp>
      <p:pic>
        <p:nvPicPr>
          <p:cNvPr id="8" name="Picture 2" descr="Banco de imagens : Livros, em formação, transformar, Idéias, Educação,  troca, desenho animado, homem de negocios, estude, análise, Aprendendo,  conteúdo, aprender, desenvolvimento, leitura, ler, Info, bulbo, lâmpada, o  negócio, Fonte, arte, azul">
            <a:extLst>
              <a:ext uri="{FF2B5EF4-FFF2-40B4-BE49-F238E27FC236}">
                <a16:creationId xmlns:a16="http://schemas.microsoft.com/office/drawing/2014/main" id="{52AEDCDA-98D3-1E22-C264-FE62B6A7D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44" y="988906"/>
            <a:ext cx="746567" cy="746567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85A259C0-BE1F-798E-10BA-CB8874C4E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711" y="988905"/>
            <a:ext cx="1224370" cy="746567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95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A0CABB-E31C-4102-3E1A-16F1FFF3D1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4CE9A99F-8055-6BCF-3441-6D4202CE2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417B6847-9EB9-CD06-6A1B-5BB191F79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6</a:t>
            </a:fld>
            <a:endParaRPr lang="pt-PT"/>
          </a:p>
        </p:txBody>
      </p:sp>
      <p:pic>
        <p:nvPicPr>
          <p:cNvPr id="6148" name="Picture 4" descr="AulAberta">
            <a:extLst>
              <a:ext uri="{FF2B5EF4-FFF2-40B4-BE49-F238E27FC236}">
                <a16:creationId xmlns:a16="http://schemas.microsoft.com/office/drawing/2014/main" id="{4A89A969-A2E8-97D3-D4E5-052EE4EDD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349" y="1963082"/>
            <a:ext cx="4783651" cy="30456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E36DD5F-8FDE-EA4A-FECE-3C6FE9F7C8F4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780689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2. Projeto REA UAb/ICDE 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09D62719-71F6-0FE6-3418-FE8CE44FFAE0}"/>
              </a:ext>
            </a:extLst>
          </p:cNvPr>
          <p:cNvSpPr txBox="1"/>
          <p:nvPr/>
        </p:nvSpPr>
        <p:spPr>
          <a:xfrm>
            <a:off x="312955" y="2026468"/>
            <a:ext cx="11493065" cy="28050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Aumentar a disseminação e utilização de REA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Promover a capacitação de profissionais da educação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Ampliar o acesso a materiais educativos de qualidade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Superar barreiras linguísticas, culturais e jurídicas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Contribuir para o desenvolvimento da Educação Aberta 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0FCD9C52-5F39-6094-DD26-F713A58A5778}"/>
              </a:ext>
            </a:extLst>
          </p:cNvPr>
          <p:cNvSpPr txBox="1"/>
          <p:nvPr/>
        </p:nvSpPr>
        <p:spPr>
          <a:xfrm>
            <a:off x="5363451" y="1016241"/>
            <a:ext cx="88722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latin typeface="+mj-lt"/>
              </a:rPr>
              <a:t>🤝</a:t>
            </a:r>
          </a:p>
        </p:txBody>
      </p:sp>
    </p:spTree>
    <p:extLst>
      <p:ext uri="{BB962C8B-B14F-4D97-AF65-F5344CB8AC3E}">
        <p14:creationId xmlns:p14="http://schemas.microsoft.com/office/powerpoint/2010/main" val="1575403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99563C-DFD3-2EA7-5E44-EB165A0985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65C153D-3F06-1DF1-4480-73DBC9500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56C52E89-1FF3-3306-BAC9-95C16E39F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7</a:t>
            </a:fld>
            <a:endParaRPr lang="pt-PT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B641DD6C-1BE3-B42B-D758-701B1B1532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360164"/>
              </p:ext>
            </p:extLst>
          </p:nvPr>
        </p:nvGraphicFramePr>
        <p:xfrm>
          <a:off x="2192554" y="2209439"/>
          <a:ext cx="7806891" cy="1547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aixaDeTexto 7">
            <a:extLst>
              <a:ext uri="{FF2B5EF4-FFF2-40B4-BE49-F238E27FC236}">
                <a16:creationId xmlns:a16="http://schemas.microsoft.com/office/drawing/2014/main" id="{AC843C89-CC49-0EE9-6AA0-DAE29B54C031}"/>
              </a:ext>
            </a:extLst>
          </p:cNvPr>
          <p:cNvSpPr txBox="1"/>
          <p:nvPr/>
        </p:nvSpPr>
        <p:spPr>
          <a:xfrm>
            <a:off x="346509" y="3756453"/>
            <a:ext cx="11512116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400" b="1" dirty="0"/>
              <a:t>Educação Aberta como forma de contribuir para o desenvolvimento humano</a:t>
            </a:r>
          </a:p>
          <a:p>
            <a:pPr algn="ctr">
              <a:lnSpc>
                <a:spcPct val="150000"/>
              </a:lnSpc>
            </a:pPr>
            <a:r>
              <a:rPr lang="pt-PT" sz="2400" b="1" dirty="0">
                <a:solidFill>
                  <a:schemeClr val="accent2">
                    <a:lumMod val="75000"/>
                  </a:schemeClr>
                </a:solidFill>
                <a:ea typeface="Cambria" panose="02040503050406030204" pitchFamily="18" charset="0"/>
              </a:rPr>
              <a:t>Implementar a Recomendação da UNESCO sobre REA em países de língua portuguesa</a:t>
            </a:r>
          </a:p>
          <a:p>
            <a:pPr algn="ctr"/>
            <a:endParaRPr lang="pt-PT" sz="24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D8B8C3D-C81C-0745-B39E-78CD75CC44E6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780689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2. Projeto REA UAb/ICDE 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D0185FA6-C58A-03D3-D33D-DD4F979E615D}"/>
              </a:ext>
            </a:extLst>
          </p:cNvPr>
          <p:cNvSpPr txBox="1"/>
          <p:nvPr/>
        </p:nvSpPr>
        <p:spPr>
          <a:xfrm>
            <a:off x="5363451" y="1016241"/>
            <a:ext cx="88722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latin typeface="+mj-lt"/>
              </a:rPr>
              <a:t>🤝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328A0D4C-7A25-D71D-E97A-3DA697CE6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036" y="5032014"/>
            <a:ext cx="1838903" cy="11212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37611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DB2030-990D-4408-B8A8-097332BF42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03B8B8-E40A-4651-B98B-473624ED54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49F61B-ABE5-4727-95F3-AE80855C7B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B9BA5B-1E8E-4A48-BBCF-5390EA530D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72EFEE-6B28-47F5-94D0-849AF29874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  <p:bldP spid="8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F3892A-5219-B8D7-E7C1-AA21E6A9AE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75DCD74-C556-9630-4D2C-371557E80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29D12E60-4C5A-82F4-508B-90DCAFF35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8</a:t>
            </a:fld>
            <a:endParaRPr lang="pt-PT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C2262A0C-1AC7-EDE0-403F-50482713A3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7686834"/>
              </p:ext>
            </p:extLst>
          </p:nvPr>
        </p:nvGraphicFramePr>
        <p:xfrm>
          <a:off x="1504949" y="1462192"/>
          <a:ext cx="9182101" cy="49005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ítulo 1">
            <a:extLst>
              <a:ext uri="{FF2B5EF4-FFF2-40B4-BE49-F238E27FC236}">
                <a16:creationId xmlns:a16="http://schemas.microsoft.com/office/drawing/2014/main" id="{C2577E58-F62A-A887-EB49-893BA9DB8CAC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574949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3. Implementação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B0B4101-256F-8478-47B2-C48E692AC068}"/>
              </a:ext>
            </a:extLst>
          </p:cNvPr>
          <p:cNvSpPr txBox="1"/>
          <p:nvPr/>
        </p:nvSpPr>
        <p:spPr>
          <a:xfrm>
            <a:off x="4098530" y="1086745"/>
            <a:ext cx="88722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latin typeface="+mj-lt"/>
              </a:rPr>
              <a:t>⚙️</a:t>
            </a:r>
          </a:p>
        </p:txBody>
      </p:sp>
    </p:spTree>
    <p:extLst>
      <p:ext uri="{BB962C8B-B14F-4D97-AF65-F5344CB8AC3E}">
        <p14:creationId xmlns:p14="http://schemas.microsoft.com/office/powerpoint/2010/main" val="1674057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07701E-1F0E-F360-A5B7-8C5480533D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ção do Rodapé 8">
            <a:extLst>
              <a:ext uri="{FF2B5EF4-FFF2-40B4-BE49-F238E27FC236}">
                <a16:creationId xmlns:a16="http://schemas.microsoft.com/office/drawing/2014/main" id="{14751D05-FF41-AC02-9D7E-593C8DB68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/>
              <a:t>Recursos Educacionais Abertos UAb / ICDE</a:t>
            </a:r>
          </a:p>
        </p:txBody>
      </p:sp>
      <p:sp>
        <p:nvSpPr>
          <p:cNvPr id="11" name="Marcador de Posição do Número do Diapositivo 10">
            <a:extLst>
              <a:ext uri="{FF2B5EF4-FFF2-40B4-BE49-F238E27FC236}">
                <a16:creationId xmlns:a16="http://schemas.microsoft.com/office/drawing/2014/main" id="{564DEF7D-0268-E38B-A689-7CF2DF1BF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C5E4-7156-4A85-A951-61B7D27885B5}" type="slidenum">
              <a:rPr lang="pt-PT" smtClean="0"/>
              <a:t>9</a:t>
            </a:fld>
            <a:endParaRPr lang="pt-PT"/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227EEFC1-BCF5-894B-8872-399A4A71B6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4546381"/>
              </p:ext>
            </p:extLst>
          </p:nvPr>
        </p:nvGraphicFramePr>
        <p:xfrm>
          <a:off x="2155825" y="1741170"/>
          <a:ext cx="7880350" cy="4524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1">
            <a:extLst>
              <a:ext uri="{FF2B5EF4-FFF2-40B4-BE49-F238E27FC236}">
                <a16:creationId xmlns:a16="http://schemas.microsoft.com/office/drawing/2014/main" id="{53F94080-915C-8FC1-0EA1-4FB91B13FE87}"/>
              </a:ext>
            </a:extLst>
          </p:cNvPr>
          <p:cNvSpPr txBox="1">
            <a:spLocks/>
          </p:cNvSpPr>
          <p:nvPr/>
        </p:nvSpPr>
        <p:spPr>
          <a:xfrm>
            <a:off x="346509" y="988906"/>
            <a:ext cx="7806891" cy="7484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dirty="0"/>
              <a:t>2. Projeto REA UAb/ICDE 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B6CB9B7E-3490-FBF7-F3D3-984817ED548E}"/>
              </a:ext>
            </a:extLst>
          </p:cNvPr>
          <p:cNvSpPr txBox="1"/>
          <p:nvPr/>
        </p:nvSpPr>
        <p:spPr>
          <a:xfrm>
            <a:off x="5363451" y="1016241"/>
            <a:ext cx="88722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latin typeface="+mj-lt"/>
              </a:rPr>
              <a:t>🤝</a:t>
            </a:r>
          </a:p>
        </p:txBody>
      </p:sp>
    </p:spTree>
    <p:extLst>
      <p:ext uri="{BB962C8B-B14F-4D97-AF65-F5344CB8AC3E}">
        <p14:creationId xmlns:p14="http://schemas.microsoft.com/office/powerpoint/2010/main" val="365155194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iva">
  <a:themeElements>
    <a:clrScheme name="Retrospetiva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1792</TotalTime>
  <Words>1180</Words>
  <Application>Microsoft Office PowerPoint</Application>
  <PresentationFormat>Widescreen</PresentationFormat>
  <Paragraphs>231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SimSun</vt:lpstr>
      <vt:lpstr>Aptos</vt:lpstr>
      <vt:lpstr>Arial</vt:lpstr>
      <vt:lpstr>Calibri</vt:lpstr>
      <vt:lpstr>Calibri Light</vt:lpstr>
      <vt:lpstr>Cambria</vt:lpstr>
      <vt:lpstr>Wingdings</vt:lpstr>
      <vt:lpstr>Retrospetiva</vt:lpstr>
      <vt:lpstr>PowerPoint Presentation</vt:lpstr>
      <vt:lpstr>Sumário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Madalena Carvalho</dc:creator>
  <cp:lastModifiedBy>word2</cp:lastModifiedBy>
  <cp:revision>23</cp:revision>
  <cp:lastPrinted>2025-09-01T09:46:37Z</cp:lastPrinted>
  <dcterms:created xsi:type="dcterms:W3CDTF">2025-08-26T08:39:24Z</dcterms:created>
  <dcterms:modified xsi:type="dcterms:W3CDTF">2026-06-08T10:04:05Z</dcterms:modified>
</cp:coreProperties>
</file>