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7" r:id="rId2"/>
    <p:sldId id="368" r:id="rId3"/>
    <p:sldId id="289" r:id="rId4"/>
    <p:sldId id="328" r:id="rId5"/>
    <p:sldId id="361" r:id="rId6"/>
    <p:sldId id="330" r:id="rId7"/>
    <p:sldId id="331" r:id="rId8"/>
    <p:sldId id="395" r:id="rId9"/>
    <p:sldId id="324" r:id="rId10"/>
    <p:sldId id="293" r:id="rId11"/>
    <p:sldId id="295" r:id="rId12"/>
    <p:sldId id="292" r:id="rId13"/>
    <p:sldId id="311" r:id="rId14"/>
    <p:sldId id="312" r:id="rId15"/>
    <p:sldId id="314" r:id="rId16"/>
    <p:sldId id="397" r:id="rId17"/>
    <p:sldId id="317" r:id="rId18"/>
    <p:sldId id="373" r:id="rId19"/>
    <p:sldId id="378" r:id="rId20"/>
    <p:sldId id="379" r:id="rId21"/>
    <p:sldId id="380" r:id="rId22"/>
    <p:sldId id="320" r:id="rId23"/>
    <p:sldId id="321" r:id="rId24"/>
    <p:sldId id="322" r:id="rId25"/>
    <p:sldId id="382" r:id="rId26"/>
    <p:sldId id="384" r:id="rId27"/>
    <p:sldId id="385" r:id="rId28"/>
    <p:sldId id="394" r:id="rId29"/>
    <p:sldId id="388" r:id="rId30"/>
    <p:sldId id="390" r:id="rId31"/>
    <p:sldId id="391" r:id="rId32"/>
    <p:sldId id="392" r:id="rId33"/>
    <p:sldId id="393" r:id="rId34"/>
    <p:sldId id="323" r:id="rId35"/>
    <p:sldId id="336" r:id="rId36"/>
    <p:sldId id="342" r:id="rId37"/>
    <p:sldId id="347" r:id="rId38"/>
    <p:sldId id="346" r:id="rId39"/>
    <p:sldId id="345" r:id="rId40"/>
    <p:sldId id="337" r:id="rId41"/>
    <p:sldId id="333" r:id="rId42"/>
    <p:sldId id="327" r:id="rId43"/>
    <p:sldId id="309" r:id="rId44"/>
    <p:sldId id="301" r:id="rId45"/>
    <p:sldId id="302" r:id="rId46"/>
    <p:sldId id="340" r:id="rId47"/>
    <p:sldId id="355" r:id="rId48"/>
    <p:sldId id="353" r:id="rId49"/>
    <p:sldId id="354" r:id="rId50"/>
    <p:sldId id="386" r:id="rId51"/>
    <p:sldId id="341" r:id="rId52"/>
    <p:sldId id="356" r:id="rId53"/>
    <p:sldId id="357" r:id="rId54"/>
    <p:sldId id="362" r:id="rId55"/>
    <p:sldId id="375" r:id="rId56"/>
    <p:sldId id="400" r:id="rId57"/>
    <p:sldId id="401" r:id="rId58"/>
    <p:sldId id="402" r:id="rId59"/>
    <p:sldId id="406" r:id="rId60"/>
    <p:sldId id="404" r:id="rId61"/>
    <p:sldId id="358" r:id="rId62"/>
    <p:sldId id="359" r:id="rId63"/>
    <p:sldId id="367" r:id="rId64"/>
    <p:sldId id="303" r:id="rId65"/>
    <p:sldId id="381" r:id="rId66"/>
    <p:sldId id="305" r:id="rId67"/>
    <p:sldId id="308" r:id="rId68"/>
    <p:sldId id="371" r:id="rId69"/>
    <p:sldId id="275" r:id="rId70"/>
    <p:sldId id="276" r:id="rId71"/>
    <p:sldId id="277" r:id="rId72"/>
    <p:sldId id="364" r:id="rId73"/>
    <p:sldId id="363" r:id="rId74"/>
    <p:sldId id="259" r:id="rId75"/>
    <p:sldId id="258" r:id="rId7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2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08" y="83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50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dirty="0" smtClean="0"/>
              <a:t>TIPOLOGIA DE CONTEÚDOS </a:t>
            </a:r>
            <a:endParaRPr lang="pt-PT" dirty="0"/>
          </a:p>
        </c:rich>
      </c:tx>
      <c:layout>
        <c:manualLayout>
          <c:xMode val="edge"/>
          <c:yMode val="edge"/>
          <c:x val="1.4073361901919898E-2"/>
          <c:y val="1.26422250316055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rgbClr val="C00000"/>
              </a:solidFill>
            </a:ln>
          </c:spPr>
          <c:dPt>
            <c:idx val="0"/>
            <c:bubble3D val="0"/>
            <c:spPr>
              <a:solidFill>
                <a:schemeClr val="accent6"/>
              </a:solidFill>
              <a:ln>
                <a:solidFill>
                  <a:srgbClr val="C00000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38A-4C2C-B4B5-1B469D04A042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C00000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38A-4C2C-B4B5-1B469D04A042}"/>
              </c:ext>
            </c:extLst>
          </c:dPt>
          <c:dPt>
            <c:idx val="2"/>
            <c:bubble3D val="0"/>
            <c:explosion val="1"/>
            <c:spPr>
              <a:solidFill>
                <a:schemeClr val="accent4"/>
              </a:solidFill>
              <a:ln>
                <a:solidFill>
                  <a:srgbClr val="C00000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38A-4C2C-B4B5-1B469D04A042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solidFill>
                  <a:srgbClr val="C00000"/>
                </a:solidFill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38A-4C2C-B4B5-1B469D04A04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Folha1!$B$5:$E$5</c:f>
              <c:strCache>
                <c:ptCount val="3"/>
                <c:pt idx="0">
                  <c:v>Auto arquivo</c:v>
                </c:pt>
                <c:pt idx="1">
                  <c:v>Produção Académica</c:v>
                </c:pt>
                <c:pt idx="2">
                  <c:v>REA</c:v>
                </c:pt>
              </c:strCache>
            </c:strRef>
          </c:cat>
          <c:val>
            <c:numRef>
              <c:f>Folha1!$B$6:$E$6</c:f>
              <c:numCache>
                <c:formatCode>General</c:formatCode>
                <c:ptCount val="4"/>
                <c:pt idx="0">
                  <c:v>3213</c:v>
                </c:pt>
                <c:pt idx="1">
                  <c:v>1525</c:v>
                </c:pt>
                <c:pt idx="2">
                  <c:v>1036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38A-4C2C-B4B5-1B469D04A04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20.xml.rels><?xml version="1.0" encoding="UTF-8" standalone="yes"?>
<Relationships xmlns="http://schemas.openxmlformats.org/package/2006/relationships"><Relationship Id="rId8" Type="http://schemas.openxmlformats.org/officeDocument/2006/relationships/hyperlink" Target="https://repositorioaberto.uab.pt/handle/10400.2/6359" TargetMode="External"/><Relationship Id="rId3" Type="http://schemas.openxmlformats.org/officeDocument/2006/relationships/hyperlink" Target="https://repositorioaberto.uab.pt/handle/10400.2/6356" TargetMode="External"/><Relationship Id="rId7" Type="http://schemas.openxmlformats.org/officeDocument/2006/relationships/hyperlink" Target="https://repositorioaberto.uab.pt/handle/10400.2/6358" TargetMode="External"/><Relationship Id="rId2" Type="http://schemas.openxmlformats.org/officeDocument/2006/relationships/hyperlink" Target="https://repositorioaberto.uab.pt/handle/10400.2/6352" TargetMode="External"/><Relationship Id="rId1" Type="http://schemas.openxmlformats.org/officeDocument/2006/relationships/hyperlink" Target="https://repositorioaberto.uab.pt/handle/10400.2/6353" TargetMode="External"/><Relationship Id="rId6" Type="http://schemas.openxmlformats.org/officeDocument/2006/relationships/hyperlink" Target="https://repositorioaberto.uab.pt/handle/10400.2/6357" TargetMode="External"/><Relationship Id="rId5" Type="http://schemas.openxmlformats.org/officeDocument/2006/relationships/hyperlink" Target="https://repositorioaberto.uab.pt/handle/10400.2/7682" TargetMode="External"/><Relationship Id="rId10" Type="http://schemas.openxmlformats.org/officeDocument/2006/relationships/hyperlink" Target="https://repositorioaberto.uab.pt/handle/10400.2/6360" TargetMode="External"/><Relationship Id="rId4" Type="http://schemas.openxmlformats.org/officeDocument/2006/relationships/hyperlink" Target="https://repositorioaberto.uab.pt/handle/10400.2/6354" TargetMode="External"/><Relationship Id="rId9" Type="http://schemas.openxmlformats.org/officeDocument/2006/relationships/hyperlink" Target="https://repositorioaberto.uab.pt/handle/10400.2/6355" TargetMode="External"/></Relationships>
</file>

<file path=ppt/diagrams/_rels/data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hyperlink" Target="https://repositorioaberto.uab.pt/bitstream/10400.2/6683/4/RA_REA.pdf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portal.uab.pt/wp-content/uploads/2018/02/D19-R-2015_Atualiza%C3%A7%C3%A3o-da-Pol%C3%ADtica-Institucional-de-Acesso-Aberto.pdf" TargetMode="External"/></Relationships>
</file>

<file path=ppt/diagrams/_rels/data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diagrams/_rels/drawing20.xml.rels><?xml version="1.0" encoding="UTF-8" standalone="yes"?>
<Relationships xmlns="http://schemas.openxmlformats.org/package/2006/relationships"><Relationship Id="rId8" Type="http://schemas.openxmlformats.org/officeDocument/2006/relationships/hyperlink" Target="https://repositorioaberto.uab.pt/handle/10400.2/6359" TargetMode="External"/><Relationship Id="rId3" Type="http://schemas.openxmlformats.org/officeDocument/2006/relationships/hyperlink" Target="https://repositorioaberto.uab.pt/handle/10400.2/6356" TargetMode="External"/><Relationship Id="rId7" Type="http://schemas.openxmlformats.org/officeDocument/2006/relationships/hyperlink" Target="https://repositorioaberto.uab.pt/handle/10400.2/6358" TargetMode="External"/><Relationship Id="rId2" Type="http://schemas.openxmlformats.org/officeDocument/2006/relationships/hyperlink" Target="https://repositorioaberto.uab.pt/handle/10400.2/6352" TargetMode="External"/><Relationship Id="rId1" Type="http://schemas.openxmlformats.org/officeDocument/2006/relationships/hyperlink" Target="https://repositorioaberto.uab.pt/handle/10400.2/6353" TargetMode="External"/><Relationship Id="rId6" Type="http://schemas.openxmlformats.org/officeDocument/2006/relationships/hyperlink" Target="https://repositorioaberto.uab.pt/handle/10400.2/6357" TargetMode="External"/><Relationship Id="rId5" Type="http://schemas.openxmlformats.org/officeDocument/2006/relationships/hyperlink" Target="https://repositorioaberto.uab.pt/handle/10400.2/7682" TargetMode="External"/><Relationship Id="rId10" Type="http://schemas.openxmlformats.org/officeDocument/2006/relationships/hyperlink" Target="https://repositorioaberto.uab.pt/handle/10400.2/6360" TargetMode="External"/><Relationship Id="rId4" Type="http://schemas.openxmlformats.org/officeDocument/2006/relationships/hyperlink" Target="https://repositorioaberto.uab.pt/handle/10400.2/6354" TargetMode="External"/><Relationship Id="rId9" Type="http://schemas.openxmlformats.org/officeDocument/2006/relationships/hyperlink" Target="https://repositorioaberto.uab.pt/handle/10400.2/6355" TargetMode="External"/></Relationships>
</file>

<file path=ppt/diagrams/_rels/drawing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diagrams/_rels/drawing28.xml.rels><?xml version="1.0" encoding="UTF-8" standalone="yes"?>
<Relationships xmlns="http://schemas.openxmlformats.org/package/2006/relationships"><Relationship Id="rId1" Type="http://schemas.openxmlformats.org/officeDocument/2006/relationships/hyperlink" Target="https://repositorioaberto.uab.pt/bitstream/10400.2/6683/4/RA_REA.pdf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portal.uab.pt/wp-content/uploads/2018/02/D19-R-2015_Atualiza%C3%A7%C3%A3o-da-Pol%C3%ADtica-Institucional-de-Acesso-Aberto.pdf" TargetMode="External"/></Relationships>
</file>

<file path=ppt/diagrams/_rels/drawing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pt-PT" sz="2400" dirty="0" smtClean="0"/>
            <a:t>O Repositório institucional da Universidade Aberta tem como objetivo de armazenar, preservar, divulgar e promover o  acesso à produção intelectual da UAb em formato digital. </a:t>
          </a:r>
          <a:endParaRPr lang="pt-PT" sz="2400" dirty="0"/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0" custLinFactNeighborY="-10019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E282BB1D-9D12-4882-949C-0A3E2D6391D7}" type="presOf" srcId="{8057E3AA-74DC-4CFE-95C4-62FBDB9316D9}" destId="{61FE9160-7168-4B95-A12B-ADE1B7376A68}" srcOrd="0" destOrd="0" presId="urn:microsoft.com/office/officeart/2005/8/layout/vList2"/>
    <dgm:cxn modelId="{9DB997A3-B4BA-41ED-AF7D-493DBCD35444}" type="presOf" srcId="{193709E9-C5E6-4B42-96DD-5D98E96C5750}" destId="{BD43DFF3-554D-4EBF-A5A2-68559AD93FA3}" srcOrd="0" destOrd="0" presId="urn:microsoft.com/office/officeart/2005/8/layout/vList2"/>
    <dgm:cxn modelId="{1F72F84F-302B-4593-B93F-8890376FF4C6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981F055-151C-482D-BD41-D25AE627B7DE}" type="doc">
      <dgm:prSet loTypeId="urn:microsoft.com/office/officeart/2005/8/layout/hierarchy3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A9F72A2D-200A-43FA-8745-FCC3F1D844A9}">
      <dgm:prSet phldrT="[Texto]" custT="1"/>
      <dgm:spPr/>
      <dgm:t>
        <a:bodyPr/>
        <a:lstStyle/>
        <a:p>
          <a:r>
            <a:rPr lang="pt-PT" sz="2400" b="1" dirty="0" smtClean="0"/>
            <a:t>Produção académica</a:t>
          </a:r>
          <a:endParaRPr lang="pt-PT" sz="2400" b="1" dirty="0"/>
        </a:p>
      </dgm:t>
    </dgm:pt>
    <dgm:pt modelId="{B99042A8-9DEF-4A8A-8C5B-D2AE9CB2E9DC}" type="parTrans" cxnId="{50D34FB3-5421-4331-957D-FDAB33D127C1}">
      <dgm:prSet/>
      <dgm:spPr/>
      <dgm:t>
        <a:bodyPr/>
        <a:lstStyle/>
        <a:p>
          <a:endParaRPr lang="pt-PT"/>
        </a:p>
      </dgm:t>
    </dgm:pt>
    <dgm:pt modelId="{DAC19054-43AF-43DE-B462-E5E2D3697623}" type="sibTrans" cxnId="{50D34FB3-5421-4331-957D-FDAB33D127C1}">
      <dgm:prSet/>
      <dgm:spPr/>
      <dgm:t>
        <a:bodyPr/>
        <a:lstStyle/>
        <a:p>
          <a:endParaRPr lang="pt-PT"/>
        </a:p>
      </dgm:t>
    </dgm:pt>
    <dgm:pt modelId="{F5D723C0-6B11-46F2-9F2A-33EAF08EBB4B}">
      <dgm:prSet phldrT="[Texto]"/>
      <dgm:spPr/>
      <dgm:t>
        <a:bodyPr/>
        <a:lstStyle/>
        <a:p>
          <a:r>
            <a:rPr lang="pt-PT" dirty="0" smtClean="0"/>
            <a:t>Teses de doutoramento</a:t>
          </a:r>
          <a:endParaRPr lang="pt-PT" dirty="0"/>
        </a:p>
      </dgm:t>
    </dgm:pt>
    <dgm:pt modelId="{99521AFC-30E9-4EA4-9446-5DEA63504216}" type="parTrans" cxnId="{0C64E121-2129-4978-AB2C-BE60EDC341A4}">
      <dgm:prSet/>
      <dgm:spPr/>
      <dgm:t>
        <a:bodyPr/>
        <a:lstStyle/>
        <a:p>
          <a:endParaRPr lang="pt-PT"/>
        </a:p>
      </dgm:t>
    </dgm:pt>
    <dgm:pt modelId="{08849EA2-FC2D-42A8-8C89-D6753B3B684C}" type="sibTrans" cxnId="{0C64E121-2129-4978-AB2C-BE60EDC341A4}">
      <dgm:prSet/>
      <dgm:spPr/>
      <dgm:t>
        <a:bodyPr/>
        <a:lstStyle/>
        <a:p>
          <a:endParaRPr lang="pt-PT"/>
        </a:p>
      </dgm:t>
    </dgm:pt>
    <dgm:pt modelId="{62D79200-9714-4E11-9F7A-D967C5C2F99B}">
      <dgm:prSet phldrT="[Texto]"/>
      <dgm:spPr/>
      <dgm:t>
        <a:bodyPr/>
        <a:lstStyle/>
        <a:p>
          <a:r>
            <a:rPr lang="pt-PT" dirty="0" smtClean="0"/>
            <a:t>Dissertações de mestrado</a:t>
          </a:r>
          <a:endParaRPr lang="pt-PT" dirty="0"/>
        </a:p>
      </dgm:t>
    </dgm:pt>
    <dgm:pt modelId="{F11AAF5C-1047-46A0-B762-C2381FB91B53}" type="parTrans" cxnId="{9F39A2A1-15C3-40F4-8DF8-221D54BBEBCB}">
      <dgm:prSet/>
      <dgm:spPr/>
      <dgm:t>
        <a:bodyPr/>
        <a:lstStyle/>
        <a:p>
          <a:endParaRPr lang="pt-PT"/>
        </a:p>
      </dgm:t>
    </dgm:pt>
    <dgm:pt modelId="{43748ECC-64A6-4657-A120-E04362637A97}" type="sibTrans" cxnId="{9F39A2A1-15C3-40F4-8DF8-221D54BBEBCB}">
      <dgm:prSet/>
      <dgm:spPr/>
      <dgm:t>
        <a:bodyPr/>
        <a:lstStyle/>
        <a:p>
          <a:endParaRPr lang="pt-PT"/>
        </a:p>
      </dgm:t>
    </dgm:pt>
    <dgm:pt modelId="{E42C8440-50B7-4870-831E-E1972154143E}">
      <dgm:prSet phldrT="[Texto]" custT="1"/>
      <dgm:spPr/>
      <dgm:t>
        <a:bodyPr/>
        <a:lstStyle/>
        <a:p>
          <a:r>
            <a:rPr lang="pt-PT" sz="2400" b="1" dirty="0" smtClean="0"/>
            <a:t>Comunidades Científicas </a:t>
          </a:r>
          <a:endParaRPr lang="pt-PT" sz="2400" b="1" dirty="0"/>
        </a:p>
      </dgm:t>
    </dgm:pt>
    <dgm:pt modelId="{AF903479-617D-408B-AD94-CEC6766B8975}" type="parTrans" cxnId="{2AE446F9-A89F-40DD-8C01-D6FA899DA58F}">
      <dgm:prSet/>
      <dgm:spPr/>
      <dgm:t>
        <a:bodyPr/>
        <a:lstStyle/>
        <a:p>
          <a:endParaRPr lang="pt-PT"/>
        </a:p>
      </dgm:t>
    </dgm:pt>
    <dgm:pt modelId="{ECA4970F-79EA-40BE-989D-A3703894B784}" type="sibTrans" cxnId="{2AE446F9-A89F-40DD-8C01-D6FA899DA58F}">
      <dgm:prSet/>
      <dgm:spPr/>
      <dgm:t>
        <a:bodyPr/>
        <a:lstStyle/>
        <a:p>
          <a:endParaRPr lang="pt-PT"/>
        </a:p>
      </dgm:t>
    </dgm:pt>
    <dgm:pt modelId="{64583ED9-DBEA-45E5-B5D0-6C1E7F1B482F}">
      <dgm:prSet phldrT="[Texto]"/>
      <dgm:spPr/>
      <dgm:t>
        <a:bodyPr/>
        <a:lstStyle/>
        <a:p>
          <a:r>
            <a:rPr lang="pt-PT" dirty="0" smtClean="0"/>
            <a:t>Comunidades temáticas</a:t>
          </a:r>
          <a:endParaRPr lang="pt-PT" dirty="0"/>
        </a:p>
      </dgm:t>
    </dgm:pt>
    <dgm:pt modelId="{DCA33480-010F-442D-A7D1-7DC1AECCBF77}" type="parTrans" cxnId="{E4C4CE80-75D8-403F-99B3-1631DBFF25C3}">
      <dgm:prSet/>
      <dgm:spPr/>
      <dgm:t>
        <a:bodyPr/>
        <a:lstStyle/>
        <a:p>
          <a:endParaRPr lang="pt-PT"/>
        </a:p>
      </dgm:t>
    </dgm:pt>
    <dgm:pt modelId="{ABE573BA-6037-406F-8C2F-F4D5C3090C5C}" type="sibTrans" cxnId="{E4C4CE80-75D8-403F-99B3-1631DBFF25C3}">
      <dgm:prSet/>
      <dgm:spPr/>
      <dgm:t>
        <a:bodyPr/>
        <a:lstStyle/>
        <a:p>
          <a:endParaRPr lang="pt-PT"/>
        </a:p>
      </dgm:t>
    </dgm:pt>
    <dgm:pt modelId="{0300E4CA-FC15-4465-A33B-B452A38A6DCE}">
      <dgm:prSet phldrT="[Texto]"/>
      <dgm:spPr/>
      <dgm:t>
        <a:bodyPr/>
        <a:lstStyle/>
        <a:p>
          <a:r>
            <a:rPr lang="pt-PT" dirty="0" smtClean="0"/>
            <a:t>Coleções por tipologia de documentos</a:t>
          </a:r>
          <a:endParaRPr lang="pt-PT" dirty="0"/>
        </a:p>
      </dgm:t>
    </dgm:pt>
    <dgm:pt modelId="{74DC4108-7376-4C36-8EF6-A3A79CFDBDA2}" type="parTrans" cxnId="{F3E19E9B-0472-4343-A227-B6C594150170}">
      <dgm:prSet/>
      <dgm:spPr/>
      <dgm:t>
        <a:bodyPr/>
        <a:lstStyle/>
        <a:p>
          <a:endParaRPr lang="pt-PT"/>
        </a:p>
      </dgm:t>
    </dgm:pt>
    <dgm:pt modelId="{4BCDABF2-C424-4619-9A34-AE9D0FE704BD}" type="sibTrans" cxnId="{F3E19E9B-0472-4343-A227-B6C594150170}">
      <dgm:prSet/>
      <dgm:spPr/>
      <dgm:t>
        <a:bodyPr/>
        <a:lstStyle/>
        <a:p>
          <a:endParaRPr lang="pt-PT"/>
        </a:p>
      </dgm:t>
    </dgm:pt>
    <dgm:pt modelId="{65B064A4-EF35-4EAC-B8B5-7A8FEDAD1314}" type="pres">
      <dgm:prSet presAssocID="{A981F055-151C-482D-BD41-D25AE627B7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7B5D4358-FEBD-4EE9-BEEA-0272085926A5}" type="pres">
      <dgm:prSet presAssocID="{A9F72A2D-200A-43FA-8745-FCC3F1D844A9}" presName="root" presStyleCnt="0"/>
      <dgm:spPr/>
      <dgm:t>
        <a:bodyPr/>
        <a:lstStyle/>
        <a:p>
          <a:endParaRPr lang="pt-PT"/>
        </a:p>
      </dgm:t>
    </dgm:pt>
    <dgm:pt modelId="{B9C86278-E00F-4176-ABB5-CADB356F268D}" type="pres">
      <dgm:prSet presAssocID="{A9F72A2D-200A-43FA-8745-FCC3F1D844A9}" presName="rootComposite" presStyleCnt="0"/>
      <dgm:spPr/>
      <dgm:t>
        <a:bodyPr/>
        <a:lstStyle/>
        <a:p>
          <a:endParaRPr lang="pt-PT"/>
        </a:p>
      </dgm:t>
    </dgm:pt>
    <dgm:pt modelId="{6BB244A8-5568-4B52-ABA4-AEC3CFDC0635}" type="pres">
      <dgm:prSet presAssocID="{A9F72A2D-200A-43FA-8745-FCC3F1D844A9}" presName="rootText" presStyleLbl="node1" presStyleIdx="0" presStyleCnt="2" custLinFactNeighborX="-1423" custLinFactNeighborY="-30"/>
      <dgm:spPr/>
      <dgm:t>
        <a:bodyPr/>
        <a:lstStyle/>
        <a:p>
          <a:endParaRPr lang="pt-PT"/>
        </a:p>
      </dgm:t>
    </dgm:pt>
    <dgm:pt modelId="{BF30F7A8-405E-4F64-9AD0-7ECDB6CF6605}" type="pres">
      <dgm:prSet presAssocID="{A9F72A2D-200A-43FA-8745-FCC3F1D844A9}" presName="rootConnector" presStyleLbl="node1" presStyleIdx="0" presStyleCnt="2"/>
      <dgm:spPr/>
      <dgm:t>
        <a:bodyPr/>
        <a:lstStyle/>
        <a:p>
          <a:endParaRPr lang="pt-PT"/>
        </a:p>
      </dgm:t>
    </dgm:pt>
    <dgm:pt modelId="{73CEDA9A-45D9-4A8F-ACFD-B8AA7CC5F0AC}" type="pres">
      <dgm:prSet presAssocID="{A9F72A2D-200A-43FA-8745-FCC3F1D844A9}" presName="childShape" presStyleCnt="0"/>
      <dgm:spPr/>
      <dgm:t>
        <a:bodyPr/>
        <a:lstStyle/>
        <a:p>
          <a:endParaRPr lang="pt-PT"/>
        </a:p>
      </dgm:t>
    </dgm:pt>
    <dgm:pt modelId="{592538BF-AC9C-41D3-BEA2-693ACCD38F07}" type="pres">
      <dgm:prSet presAssocID="{99521AFC-30E9-4EA4-9446-5DEA63504216}" presName="Name13" presStyleLbl="parChTrans1D2" presStyleIdx="0" presStyleCnt="4"/>
      <dgm:spPr/>
      <dgm:t>
        <a:bodyPr/>
        <a:lstStyle/>
        <a:p>
          <a:endParaRPr lang="pt-PT"/>
        </a:p>
      </dgm:t>
    </dgm:pt>
    <dgm:pt modelId="{0F16DA2B-5556-4942-998A-EDDF67171395}" type="pres">
      <dgm:prSet presAssocID="{F5D723C0-6B11-46F2-9F2A-33EAF08EBB4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0325DB9-4BB1-413D-8957-A7E9474D7AF0}" type="pres">
      <dgm:prSet presAssocID="{F11AAF5C-1047-46A0-B762-C2381FB91B53}" presName="Name13" presStyleLbl="parChTrans1D2" presStyleIdx="1" presStyleCnt="4"/>
      <dgm:spPr/>
      <dgm:t>
        <a:bodyPr/>
        <a:lstStyle/>
        <a:p>
          <a:endParaRPr lang="pt-PT"/>
        </a:p>
      </dgm:t>
    </dgm:pt>
    <dgm:pt modelId="{0273E734-9E50-4F94-BBFE-E1DC173117EC}" type="pres">
      <dgm:prSet presAssocID="{62D79200-9714-4E11-9F7A-D967C5C2F99B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A4B5F78-D0DD-4492-BF3F-10D54F101323}" type="pres">
      <dgm:prSet presAssocID="{E42C8440-50B7-4870-831E-E1972154143E}" presName="root" presStyleCnt="0"/>
      <dgm:spPr/>
      <dgm:t>
        <a:bodyPr/>
        <a:lstStyle/>
        <a:p>
          <a:endParaRPr lang="pt-PT"/>
        </a:p>
      </dgm:t>
    </dgm:pt>
    <dgm:pt modelId="{B2340C1E-B3A2-4416-A515-266419FE8865}" type="pres">
      <dgm:prSet presAssocID="{E42C8440-50B7-4870-831E-E1972154143E}" presName="rootComposite" presStyleCnt="0"/>
      <dgm:spPr/>
      <dgm:t>
        <a:bodyPr/>
        <a:lstStyle/>
        <a:p>
          <a:endParaRPr lang="pt-PT"/>
        </a:p>
      </dgm:t>
    </dgm:pt>
    <dgm:pt modelId="{3D796A23-A9B2-49F2-8D1E-D9E9A163856E}" type="pres">
      <dgm:prSet presAssocID="{E42C8440-50B7-4870-831E-E1972154143E}" presName="rootText" presStyleLbl="node1" presStyleIdx="1" presStyleCnt="2"/>
      <dgm:spPr/>
      <dgm:t>
        <a:bodyPr/>
        <a:lstStyle/>
        <a:p>
          <a:endParaRPr lang="pt-PT"/>
        </a:p>
      </dgm:t>
    </dgm:pt>
    <dgm:pt modelId="{F9BCF7D3-CEC5-4870-AC2A-082F4E427A33}" type="pres">
      <dgm:prSet presAssocID="{E42C8440-50B7-4870-831E-E1972154143E}" presName="rootConnector" presStyleLbl="node1" presStyleIdx="1" presStyleCnt="2"/>
      <dgm:spPr/>
      <dgm:t>
        <a:bodyPr/>
        <a:lstStyle/>
        <a:p>
          <a:endParaRPr lang="pt-PT"/>
        </a:p>
      </dgm:t>
    </dgm:pt>
    <dgm:pt modelId="{B805DEDE-D970-4419-8E11-73A1F7672B9A}" type="pres">
      <dgm:prSet presAssocID="{E42C8440-50B7-4870-831E-E1972154143E}" presName="childShape" presStyleCnt="0"/>
      <dgm:spPr/>
      <dgm:t>
        <a:bodyPr/>
        <a:lstStyle/>
        <a:p>
          <a:endParaRPr lang="pt-PT"/>
        </a:p>
      </dgm:t>
    </dgm:pt>
    <dgm:pt modelId="{E87A2AFC-4E5C-4EF9-8C73-3BC3FFEA628B}" type="pres">
      <dgm:prSet presAssocID="{DCA33480-010F-442D-A7D1-7DC1AECCBF77}" presName="Name13" presStyleLbl="parChTrans1D2" presStyleIdx="2" presStyleCnt="4"/>
      <dgm:spPr/>
      <dgm:t>
        <a:bodyPr/>
        <a:lstStyle/>
        <a:p>
          <a:endParaRPr lang="pt-PT"/>
        </a:p>
      </dgm:t>
    </dgm:pt>
    <dgm:pt modelId="{BAB98112-5D61-479D-B687-75628CE849C6}" type="pres">
      <dgm:prSet presAssocID="{64583ED9-DBEA-45E5-B5D0-6C1E7F1B482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8F05755-D172-4775-B35B-C435B82C094B}" type="pres">
      <dgm:prSet presAssocID="{74DC4108-7376-4C36-8EF6-A3A79CFDBDA2}" presName="Name13" presStyleLbl="parChTrans1D2" presStyleIdx="3" presStyleCnt="4"/>
      <dgm:spPr/>
      <dgm:t>
        <a:bodyPr/>
        <a:lstStyle/>
        <a:p>
          <a:endParaRPr lang="pt-PT"/>
        </a:p>
      </dgm:t>
    </dgm:pt>
    <dgm:pt modelId="{201F0FA5-2880-4140-A7F2-6AF02235B848}" type="pres">
      <dgm:prSet presAssocID="{0300E4CA-FC15-4465-A33B-B452A38A6DCE}" presName="childText" presStyleLbl="bgAcc1" presStyleIdx="3" presStyleCnt="4" custLinFactNeighborX="2052" custLinFactNeighborY="-588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87EBEB8E-AF37-4479-B9F5-B71AC7BB2C9C}" type="presOf" srcId="{74DC4108-7376-4C36-8EF6-A3A79CFDBDA2}" destId="{F8F05755-D172-4775-B35B-C435B82C094B}" srcOrd="0" destOrd="0" presId="urn:microsoft.com/office/officeart/2005/8/layout/hierarchy3"/>
    <dgm:cxn modelId="{E2AF0EF1-8885-4B00-8FD3-9891E8874E27}" type="presOf" srcId="{A981F055-151C-482D-BD41-D25AE627B7DE}" destId="{65B064A4-EF35-4EAC-B8B5-7A8FEDAD1314}" srcOrd="0" destOrd="0" presId="urn:microsoft.com/office/officeart/2005/8/layout/hierarchy3"/>
    <dgm:cxn modelId="{E4C4CE80-75D8-403F-99B3-1631DBFF25C3}" srcId="{E42C8440-50B7-4870-831E-E1972154143E}" destId="{64583ED9-DBEA-45E5-B5D0-6C1E7F1B482F}" srcOrd="0" destOrd="0" parTransId="{DCA33480-010F-442D-A7D1-7DC1AECCBF77}" sibTransId="{ABE573BA-6037-406F-8C2F-F4D5C3090C5C}"/>
    <dgm:cxn modelId="{50D34FB3-5421-4331-957D-FDAB33D127C1}" srcId="{A981F055-151C-482D-BD41-D25AE627B7DE}" destId="{A9F72A2D-200A-43FA-8745-FCC3F1D844A9}" srcOrd="0" destOrd="0" parTransId="{B99042A8-9DEF-4A8A-8C5B-D2AE9CB2E9DC}" sibTransId="{DAC19054-43AF-43DE-B462-E5E2D3697623}"/>
    <dgm:cxn modelId="{A24BEE42-1268-4BC8-9D1B-41DB0B7DEFAE}" type="presOf" srcId="{62D79200-9714-4E11-9F7A-D967C5C2F99B}" destId="{0273E734-9E50-4F94-BBFE-E1DC173117EC}" srcOrd="0" destOrd="0" presId="urn:microsoft.com/office/officeart/2005/8/layout/hierarchy3"/>
    <dgm:cxn modelId="{0C64E121-2129-4978-AB2C-BE60EDC341A4}" srcId="{A9F72A2D-200A-43FA-8745-FCC3F1D844A9}" destId="{F5D723C0-6B11-46F2-9F2A-33EAF08EBB4B}" srcOrd="0" destOrd="0" parTransId="{99521AFC-30E9-4EA4-9446-5DEA63504216}" sibTransId="{08849EA2-FC2D-42A8-8C89-D6753B3B684C}"/>
    <dgm:cxn modelId="{E518E614-FC34-449C-A90E-16D814171E25}" type="presOf" srcId="{99521AFC-30E9-4EA4-9446-5DEA63504216}" destId="{592538BF-AC9C-41D3-BEA2-693ACCD38F07}" srcOrd="0" destOrd="0" presId="urn:microsoft.com/office/officeart/2005/8/layout/hierarchy3"/>
    <dgm:cxn modelId="{449C4623-7110-47E3-A636-09896FB2A47A}" type="presOf" srcId="{0300E4CA-FC15-4465-A33B-B452A38A6DCE}" destId="{201F0FA5-2880-4140-A7F2-6AF02235B848}" srcOrd="0" destOrd="0" presId="urn:microsoft.com/office/officeart/2005/8/layout/hierarchy3"/>
    <dgm:cxn modelId="{9FCC0308-CA69-4E8E-BB83-D4F41FF2B218}" type="presOf" srcId="{A9F72A2D-200A-43FA-8745-FCC3F1D844A9}" destId="{BF30F7A8-405E-4F64-9AD0-7ECDB6CF6605}" srcOrd="1" destOrd="0" presId="urn:microsoft.com/office/officeart/2005/8/layout/hierarchy3"/>
    <dgm:cxn modelId="{B3BFD987-60B2-46CD-9E4F-76160E0341BC}" type="presOf" srcId="{F11AAF5C-1047-46A0-B762-C2381FB91B53}" destId="{E0325DB9-4BB1-413D-8957-A7E9474D7AF0}" srcOrd="0" destOrd="0" presId="urn:microsoft.com/office/officeart/2005/8/layout/hierarchy3"/>
    <dgm:cxn modelId="{BD663AA9-7254-4DEC-A1D0-97AE4C136A03}" type="presOf" srcId="{DCA33480-010F-442D-A7D1-7DC1AECCBF77}" destId="{E87A2AFC-4E5C-4EF9-8C73-3BC3FFEA628B}" srcOrd="0" destOrd="0" presId="urn:microsoft.com/office/officeart/2005/8/layout/hierarchy3"/>
    <dgm:cxn modelId="{23533A2D-E4C0-4AF5-92A6-6A45E5AD7E3D}" type="presOf" srcId="{E42C8440-50B7-4870-831E-E1972154143E}" destId="{F9BCF7D3-CEC5-4870-AC2A-082F4E427A33}" srcOrd="1" destOrd="0" presId="urn:microsoft.com/office/officeart/2005/8/layout/hierarchy3"/>
    <dgm:cxn modelId="{9F3F4D55-8FF6-49BA-B85F-C6125AC305BC}" type="presOf" srcId="{A9F72A2D-200A-43FA-8745-FCC3F1D844A9}" destId="{6BB244A8-5568-4B52-ABA4-AEC3CFDC0635}" srcOrd="0" destOrd="0" presId="urn:microsoft.com/office/officeart/2005/8/layout/hierarchy3"/>
    <dgm:cxn modelId="{0A9BDB10-2183-4561-9865-B661FDCC43C3}" type="presOf" srcId="{E42C8440-50B7-4870-831E-E1972154143E}" destId="{3D796A23-A9B2-49F2-8D1E-D9E9A163856E}" srcOrd="0" destOrd="0" presId="urn:microsoft.com/office/officeart/2005/8/layout/hierarchy3"/>
    <dgm:cxn modelId="{2AE446F9-A89F-40DD-8C01-D6FA899DA58F}" srcId="{A981F055-151C-482D-BD41-D25AE627B7DE}" destId="{E42C8440-50B7-4870-831E-E1972154143E}" srcOrd="1" destOrd="0" parTransId="{AF903479-617D-408B-AD94-CEC6766B8975}" sibTransId="{ECA4970F-79EA-40BE-989D-A3703894B784}"/>
    <dgm:cxn modelId="{9F39A2A1-15C3-40F4-8DF8-221D54BBEBCB}" srcId="{A9F72A2D-200A-43FA-8745-FCC3F1D844A9}" destId="{62D79200-9714-4E11-9F7A-D967C5C2F99B}" srcOrd="1" destOrd="0" parTransId="{F11AAF5C-1047-46A0-B762-C2381FB91B53}" sibTransId="{43748ECC-64A6-4657-A120-E04362637A97}"/>
    <dgm:cxn modelId="{7C967BF8-AE7A-46CB-B670-480C4564B33B}" type="presOf" srcId="{64583ED9-DBEA-45E5-B5D0-6C1E7F1B482F}" destId="{BAB98112-5D61-479D-B687-75628CE849C6}" srcOrd="0" destOrd="0" presId="urn:microsoft.com/office/officeart/2005/8/layout/hierarchy3"/>
    <dgm:cxn modelId="{1CED86BB-F423-4AD8-ADB1-4F80C9C1332E}" type="presOf" srcId="{F5D723C0-6B11-46F2-9F2A-33EAF08EBB4B}" destId="{0F16DA2B-5556-4942-998A-EDDF67171395}" srcOrd="0" destOrd="0" presId="urn:microsoft.com/office/officeart/2005/8/layout/hierarchy3"/>
    <dgm:cxn modelId="{F3E19E9B-0472-4343-A227-B6C594150170}" srcId="{E42C8440-50B7-4870-831E-E1972154143E}" destId="{0300E4CA-FC15-4465-A33B-B452A38A6DCE}" srcOrd="1" destOrd="0" parTransId="{74DC4108-7376-4C36-8EF6-A3A79CFDBDA2}" sibTransId="{4BCDABF2-C424-4619-9A34-AE9D0FE704BD}"/>
    <dgm:cxn modelId="{87B7D40A-8401-4349-9B4A-78564A5DC61E}" type="presParOf" srcId="{65B064A4-EF35-4EAC-B8B5-7A8FEDAD1314}" destId="{7B5D4358-FEBD-4EE9-BEEA-0272085926A5}" srcOrd="0" destOrd="0" presId="urn:microsoft.com/office/officeart/2005/8/layout/hierarchy3"/>
    <dgm:cxn modelId="{12B9EA09-6903-474D-9862-9A087EAA46B5}" type="presParOf" srcId="{7B5D4358-FEBD-4EE9-BEEA-0272085926A5}" destId="{B9C86278-E00F-4176-ABB5-CADB356F268D}" srcOrd="0" destOrd="0" presId="urn:microsoft.com/office/officeart/2005/8/layout/hierarchy3"/>
    <dgm:cxn modelId="{8CBA5CB4-5AD2-4A5C-B596-614221B50934}" type="presParOf" srcId="{B9C86278-E00F-4176-ABB5-CADB356F268D}" destId="{6BB244A8-5568-4B52-ABA4-AEC3CFDC0635}" srcOrd="0" destOrd="0" presId="urn:microsoft.com/office/officeart/2005/8/layout/hierarchy3"/>
    <dgm:cxn modelId="{8E2B27FB-EDC6-4F77-804F-9104556D35D9}" type="presParOf" srcId="{B9C86278-E00F-4176-ABB5-CADB356F268D}" destId="{BF30F7A8-405E-4F64-9AD0-7ECDB6CF6605}" srcOrd="1" destOrd="0" presId="urn:microsoft.com/office/officeart/2005/8/layout/hierarchy3"/>
    <dgm:cxn modelId="{6A1CE809-68D5-47D1-BF6E-8693499DDCB3}" type="presParOf" srcId="{7B5D4358-FEBD-4EE9-BEEA-0272085926A5}" destId="{73CEDA9A-45D9-4A8F-ACFD-B8AA7CC5F0AC}" srcOrd="1" destOrd="0" presId="urn:microsoft.com/office/officeart/2005/8/layout/hierarchy3"/>
    <dgm:cxn modelId="{B870F0DC-D479-4E92-840A-8DA5162E1916}" type="presParOf" srcId="{73CEDA9A-45D9-4A8F-ACFD-B8AA7CC5F0AC}" destId="{592538BF-AC9C-41D3-BEA2-693ACCD38F07}" srcOrd="0" destOrd="0" presId="urn:microsoft.com/office/officeart/2005/8/layout/hierarchy3"/>
    <dgm:cxn modelId="{A58A77A2-B95E-4AD1-8F3D-38FD085CFE50}" type="presParOf" srcId="{73CEDA9A-45D9-4A8F-ACFD-B8AA7CC5F0AC}" destId="{0F16DA2B-5556-4942-998A-EDDF67171395}" srcOrd="1" destOrd="0" presId="urn:microsoft.com/office/officeart/2005/8/layout/hierarchy3"/>
    <dgm:cxn modelId="{64B367BF-7194-491A-BC0E-0493EEC67B60}" type="presParOf" srcId="{73CEDA9A-45D9-4A8F-ACFD-B8AA7CC5F0AC}" destId="{E0325DB9-4BB1-413D-8957-A7E9474D7AF0}" srcOrd="2" destOrd="0" presId="urn:microsoft.com/office/officeart/2005/8/layout/hierarchy3"/>
    <dgm:cxn modelId="{826A472D-6B22-4FBD-9842-84A7D75FAC85}" type="presParOf" srcId="{73CEDA9A-45D9-4A8F-ACFD-B8AA7CC5F0AC}" destId="{0273E734-9E50-4F94-BBFE-E1DC173117EC}" srcOrd="3" destOrd="0" presId="urn:microsoft.com/office/officeart/2005/8/layout/hierarchy3"/>
    <dgm:cxn modelId="{5C8B1AA1-61A9-43A1-B6E1-DF56E53DC1B5}" type="presParOf" srcId="{65B064A4-EF35-4EAC-B8B5-7A8FEDAD1314}" destId="{7A4B5F78-D0DD-4492-BF3F-10D54F101323}" srcOrd="1" destOrd="0" presId="urn:microsoft.com/office/officeart/2005/8/layout/hierarchy3"/>
    <dgm:cxn modelId="{96E5867A-706B-4A7F-A6D0-35220ED134A9}" type="presParOf" srcId="{7A4B5F78-D0DD-4492-BF3F-10D54F101323}" destId="{B2340C1E-B3A2-4416-A515-266419FE8865}" srcOrd="0" destOrd="0" presId="urn:microsoft.com/office/officeart/2005/8/layout/hierarchy3"/>
    <dgm:cxn modelId="{A402F6B1-AE6D-42E0-A2F5-10B1A1D35D6E}" type="presParOf" srcId="{B2340C1E-B3A2-4416-A515-266419FE8865}" destId="{3D796A23-A9B2-49F2-8D1E-D9E9A163856E}" srcOrd="0" destOrd="0" presId="urn:microsoft.com/office/officeart/2005/8/layout/hierarchy3"/>
    <dgm:cxn modelId="{7F9E6FAB-F807-4191-9D26-D18600AFB585}" type="presParOf" srcId="{B2340C1E-B3A2-4416-A515-266419FE8865}" destId="{F9BCF7D3-CEC5-4870-AC2A-082F4E427A33}" srcOrd="1" destOrd="0" presId="urn:microsoft.com/office/officeart/2005/8/layout/hierarchy3"/>
    <dgm:cxn modelId="{4B0FC672-9DC9-437B-8F98-B2C817B1B3EA}" type="presParOf" srcId="{7A4B5F78-D0DD-4492-BF3F-10D54F101323}" destId="{B805DEDE-D970-4419-8E11-73A1F7672B9A}" srcOrd="1" destOrd="0" presId="urn:microsoft.com/office/officeart/2005/8/layout/hierarchy3"/>
    <dgm:cxn modelId="{9928E341-2A34-4665-9F58-AD5060F649A4}" type="presParOf" srcId="{B805DEDE-D970-4419-8E11-73A1F7672B9A}" destId="{E87A2AFC-4E5C-4EF9-8C73-3BC3FFEA628B}" srcOrd="0" destOrd="0" presId="urn:microsoft.com/office/officeart/2005/8/layout/hierarchy3"/>
    <dgm:cxn modelId="{657A0A0E-E96B-4E71-AFB6-AABE223B8149}" type="presParOf" srcId="{B805DEDE-D970-4419-8E11-73A1F7672B9A}" destId="{BAB98112-5D61-479D-B687-75628CE849C6}" srcOrd="1" destOrd="0" presId="urn:microsoft.com/office/officeart/2005/8/layout/hierarchy3"/>
    <dgm:cxn modelId="{EB2D242A-8FE7-4FDB-8776-7A0F58BFEB8B}" type="presParOf" srcId="{B805DEDE-D970-4419-8E11-73A1F7672B9A}" destId="{F8F05755-D172-4775-B35B-C435B82C094B}" srcOrd="2" destOrd="0" presId="urn:microsoft.com/office/officeart/2005/8/layout/hierarchy3"/>
    <dgm:cxn modelId="{578B8507-0583-47EF-B383-D9EB63D977F1}" type="presParOf" srcId="{B805DEDE-D970-4419-8E11-73A1F7672B9A}" destId="{201F0FA5-2880-4140-A7F2-6AF02235B84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981F055-151C-482D-BD41-D25AE627B7DE}" type="doc">
      <dgm:prSet loTypeId="urn:microsoft.com/office/officeart/2005/8/layout/hierarchy3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A9F72A2D-200A-43FA-8745-FCC3F1D844A9}">
      <dgm:prSet phldrT="[Texto]"/>
      <dgm:spPr/>
      <dgm:t>
        <a:bodyPr/>
        <a:lstStyle/>
        <a:p>
          <a:r>
            <a:rPr lang="pt-PT" b="1" dirty="0" smtClean="0"/>
            <a:t>Publicações UAb</a:t>
          </a:r>
          <a:endParaRPr lang="pt-PT" b="1" dirty="0"/>
        </a:p>
      </dgm:t>
    </dgm:pt>
    <dgm:pt modelId="{B99042A8-9DEF-4A8A-8C5B-D2AE9CB2E9DC}" type="parTrans" cxnId="{50D34FB3-5421-4331-957D-FDAB33D127C1}">
      <dgm:prSet/>
      <dgm:spPr/>
      <dgm:t>
        <a:bodyPr/>
        <a:lstStyle/>
        <a:p>
          <a:endParaRPr lang="pt-PT"/>
        </a:p>
      </dgm:t>
    </dgm:pt>
    <dgm:pt modelId="{DAC19054-43AF-43DE-B462-E5E2D3697623}" type="sibTrans" cxnId="{50D34FB3-5421-4331-957D-FDAB33D127C1}">
      <dgm:prSet/>
      <dgm:spPr/>
      <dgm:t>
        <a:bodyPr/>
        <a:lstStyle/>
        <a:p>
          <a:endParaRPr lang="pt-PT"/>
        </a:p>
      </dgm:t>
    </dgm:pt>
    <dgm:pt modelId="{F5D723C0-6B11-46F2-9F2A-33EAF08EBB4B}">
      <dgm:prSet phldrT="[Texto]"/>
      <dgm:spPr/>
      <dgm:t>
        <a:bodyPr/>
        <a:lstStyle/>
        <a:p>
          <a:r>
            <a:rPr lang="pt-PT" dirty="0" smtClean="0"/>
            <a:t>Edições</a:t>
          </a:r>
        </a:p>
        <a:p>
          <a:r>
            <a:rPr lang="pt-PT" dirty="0" smtClean="0"/>
            <a:t>Emissões</a:t>
          </a:r>
          <a:endParaRPr lang="pt-PT" dirty="0"/>
        </a:p>
      </dgm:t>
    </dgm:pt>
    <dgm:pt modelId="{99521AFC-30E9-4EA4-9446-5DEA63504216}" type="parTrans" cxnId="{0C64E121-2129-4978-AB2C-BE60EDC341A4}">
      <dgm:prSet/>
      <dgm:spPr/>
      <dgm:t>
        <a:bodyPr/>
        <a:lstStyle/>
        <a:p>
          <a:endParaRPr lang="pt-PT"/>
        </a:p>
      </dgm:t>
    </dgm:pt>
    <dgm:pt modelId="{08849EA2-FC2D-42A8-8C89-D6753B3B684C}" type="sibTrans" cxnId="{0C64E121-2129-4978-AB2C-BE60EDC341A4}">
      <dgm:prSet/>
      <dgm:spPr/>
      <dgm:t>
        <a:bodyPr/>
        <a:lstStyle/>
        <a:p>
          <a:endParaRPr lang="pt-PT"/>
        </a:p>
      </dgm:t>
    </dgm:pt>
    <dgm:pt modelId="{62D79200-9714-4E11-9F7A-D967C5C2F99B}">
      <dgm:prSet phldrT="[Texto]"/>
      <dgm:spPr/>
      <dgm:t>
        <a:bodyPr/>
        <a:lstStyle/>
        <a:p>
          <a:r>
            <a:rPr lang="pt-PT" dirty="0" smtClean="0"/>
            <a:t>Periódicos</a:t>
          </a:r>
          <a:endParaRPr lang="pt-PT" dirty="0"/>
        </a:p>
      </dgm:t>
    </dgm:pt>
    <dgm:pt modelId="{F11AAF5C-1047-46A0-B762-C2381FB91B53}" type="parTrans" cxnId="{9F39A2A1-15C3-40F4-8DF8-221D54BBEBCB}">
      <dgm:prSet/>
      <dgm:spPr/>
      <dgm:t>
        <a:bodyPr/>
        <a:lstStyle/>
        <a:p>
          <a:endParaRPr lang="pt-PT"/>
        </a:p>
      </dgm:t>
    </dgm:pt>
    <dgm:pt modelId="{43748ECC-64A6-4657-A120-E04362637A97}" type="sibTrans" cxnId="{9F39A2A1-15C3-40F4-8DF8-221D54BBEBCB}">
      <dgm:prSet/>
      <dgm:spPr/>
      <dgm:t>
        <a:bodyPr/>
        <a:lstStyle/>
        <a:p>
          <a:endParaRPr lang="pt-PT"/>
        </a:p>
      </dgm:t>
    </dgm:pt>
    <dgm:pt modelId="{E42C8440-50B7-4870-831E-E1972154143E}">
      <dgm:prSet phldrT="[Texto]"/>
      <dgm:spPr/>
      <dgm:t>
        <a:bodyPr/>
        <a:lstStyle/>
        <a:p>
          <a:r>
            <a:rPr lang="pt-PT" b="1" dirty="0" smtClean="0"/>
            <a:t>Recursos Educacionais Abertos</a:t>
          </a:r>
          <a:endParaRPr lang="pt-PT" b="1" dirty="0"/>
        </a:p>
      </dgm:t>
    </dgm:pt>
    <dgm:pt modelId="{AF903479-617D-408B-AD94-CEC6766B8975}" type="parTrans" cxnId="{2AE446F9-A89F-40DD-8C01-D6FA899DA58F}">
      <dgm:prSet/>
      <dgm:spPr/>
      <dgm:t>
        <a:bodyPr/>
        <a:lstStyle/>
        <a:p>
          <a:endParaRPr lang="pt-PT"/>
        </a:p>
      </dgm:t>
    </dgm:pt>
    <dgm:pt modelId="{ECA4970F-79EA-40BE-989D-A3703894B784}" type="sibTrans" cxnId="{2AE446F9-A89F-40DD-8C01-D6FA899DA58F}">
      <dgm:prSet/>
      <dgm:spPr/>
      <dgm:t>
        <a:bodyPr/>
        <a:lstStyle/>
        <a:p>
          <a:endParaRPr lang="pt-PT"/>
        </a:p>
      </dgm:t>
    </dgm:pt>
    <dgm:pt modelId="{64583ED9-DBEA-45E5-B5D0-6C1E7F1B482F}">
      <dgm:prSet phldrT="[Texto]"/>
      <dgm:spPr/>
      <dgm:t>
        <a:bodyPr/>
        <a:lstStyle/>
        <a:p>
          <a:r>
            <a:rPr lang="pt-PT" dirty="0" smtClean="0"/>
            <a:t>Organização temática</a:t>
          </a:r>
          <a:endParaRPr lang="pt-PT" dirty="0"/>
        </a:p>
      </dgm:t>
    </dgm:pt>
    <dgm:pt modelId="{DCA33480-010F-442D-A7D1-7DC1AECCBF77}" type="parTrans" cxnId="{E4C4CE80-75D8-403F-99B3-1631DBFF25C3}">
      <dgm:prSet/>
      <dgm:spPr/>
      <dgm:t>
        <a:bodyPr/>
        <a:lstStyle/>
        <a:p>
          <a:endParaRPr lang="pt-PT"/>
        </a:p>
      </dgm:t>
    </dgm:pt>
    <dgm:pt modelId="{ABE573BA-6037-406F-8C2F-F4D5C3090C5C}" type="sibTrans" cxnId="{E4C4CE80-75D8-403F-99B3-1631DBFF25C3}">
      <dgm:prSet/>
      <dgm:spPr/>
      <dgm:t>
        <a:bodyPr/>
        <a:lstStyle/>
        <a:p>
          <a:endParaRPr lang="pt-PT"/>
        </a:p>
      </dgm:t>
    </dgm:pt>
    <dgm:pt modelId="{65B064A4-EF35-4EAC-B8B5-7A8FEDAD1314}" type="pres">
      <dgm:prSet presAssocID="{A981F055-151C-482D-BD41-D25AE627B7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7B5D4358-FEBD-4EE9-BEEA-0272085926A5}" type="pres">
      <dgm:prSet presAssocID="{A9F72A2D-200A-43FA-8745-FCC3F1D844A9}" presName="root" presStyleCnt="0"/>
      <dgm:spPr/>
      <dgm:t>
        <a:bodyPr/>
        <a:lstStyle/>
        <a:p>
          <a:endParaRPr lang="pt-PT"/>
        </a:p>
      </dgm:t>
    </dgm:pt>
    <dgm:pt modelId="{B9C86278-E00F-4176-ABB5-CADB356F268D}" type="pres">
      <dgm:prSet presAssocID="{A9F72A2D-200A-43FA-8745-FCC3F1D844A9}" presName="rootComposite" presStyleCnt="0"/>
      <dgm:spPr/>
      <dgm:t>
        <a:bodyPr/>
        <a:lstStyle/>
        <a:p>
          <a:endParaRPr lang="pt-PT"/>
        </a:p>
      </dgm:t>
    </dgm:pt>
    <dgm:pt modelId="{6BB244A8-5568-4B52-ABA4-AEC3CFDC0635}" type="pres">
      <dgm:prSet presAssocID="{A9F72A2D-200A-43FA-8745-FCC3F1D844A9}" presName="rootText" presStyleLbl="node1" presStyleIdx="0" presStyleCnt="2" custLinFactNeighborX="-1575" custLinFactNeighborY="-191"/>
      <dgm:spPr/>
      <dgm:t>
        <a:bodyPr/>
        <a:lstStyle/>
        <a:p>
          <a:endParaRPr lang="pt-PT"/>
        </a:p>
      </dgm:t>
    </dgm:pt>
    <dgm:pt modelId="{BF30F7A8-405E-4F64-9AD0-7ECDB6CF6605}" type="pres">
      <dgm:prSet presAssocID="{A9F72A2D-200A-43FA-8745-FCC3F1D844A9}" presName="rootConnector" presStyleLbl="node1" presStyleIdx="0" presStyleCnt="2"/>
      <dgm:spPr/>
      <dgm:t>
        <a:bodyPr/>
        <a:lstStyle/>
        <a:p>
          <a:endParaRPr lang="pt-PT"/>
        </a:p>
      </dgm:t>
    </dgm:pt>
    <dgm:pt modelId="{73CEDA9A-45D9-4A8F-ACFD-B8AA7CC5F0AC}" type="pres">
      <dgm:prSet presAssocID="{A9F72A2D-200A-43FA-8745-FCC3F1D844A9}" presName="childShape" presStyleCnt="0"/>
      <dgm:spPr/>
      <dgm:t>
        <a:bodyPr/>
        <a:lstStyle/>
        <a:p>
          <a:endParaRPr lang="pt-PT"/>
        </a:p>
      </dgm:t>
    </dgm:pt>
    <dgm:pt modelId="{592538BF-AC9C-41D3-BEA2-693ACCD38F07}" type="pres">
      <dgm:prSet presAssocID="{99521AFC-30E9-4EA4-9446-5DEA63504216}" presName="Name13" presStyleLbl="parChTrans1D2" presStyleIdx="0" presStyleCnt="3"/>
      <dgm:spPr/>
      <dgm:t>
        <a:bodyPr/>
        <a:lstStyle/>
        <a:p>
          <a:endParaRPr lang="pt-PT"/>
        </a:p>
      </dgm:t>
    </dgm:pt>
    <dgm:pt modelId="{0F16DA2B-5556-4942-998A-EDDF67171395}" type="pres">
      <dgm:prSet presAssocID="{F5D723C0-6B11-46F2-9F2A-33EAF08EBB4B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0325DB9-4BB1-413D-8957-A7E9474D7AF0}" type="pres">
      <dgm:prSet presAssocID="{F11AAF5C-1047-46A0-B762-C2381FB91B53}" presName="Name13" presStyleLbl="parChTrans1D2" presStyleIdx="1" presStyleCnt="3"/>
      <dgm:spPr/>
      <dgm:t>
        <a:bodyPr/>
        <a:lstStyle/>
        <a:p>
          <a:endParaRPr lang="pt-PT"/>
        </a:p>
      </dgm:t>
    </dgm:pt>
    <dgm:pt modelId="{0273E734-9E50-4F94-BBFE-E1DC173117EC}" type="pres">
      <dgm:prSet presAssocID="{62D79200-9714-4E11-9F7A-D967C5C2F99B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A4B5F78-D0DD-4492-BF3F-10D54F101323}" type="pres">
      <dgm:prSet presAssocID="{E42C8440-50B7-4870-831E-E1972154143E}" presName="root" presStyleCnt="0"/>
      <dgm:spPr/>
      <dgm:t>
        <a:bodyPr/>
        <a:lstStyle/>
        <a:p>
          <a:endParaRPr lang="pt-PT"/>
        </a:p>
      </dgm:t>
    </dgm:pt>
    <dgm:pt modelId="{B2340C1E-B3A2-4416-A515-266419FE8865}" type="pres">
      <dgm:prSet presAssocID="{E42C8440-50B7-4870-831E-E1972154143E}" presName="rootComposite" presStyleCnt="0"/>
      <dgm:spPr/>
      <dgm:t>
        <a:bodyPr/>
        <a:lstStyle/>
        <a:p>
          <a:endParaRPr lang="pt-PT"/>
        </a:p>
      </dgm:t>
    </dgm:pt>
    <dgm:pt modelId="{3D796A23-A9B2-49F2-8D1E-D9E9A163856E}" type="pres">
      <dgm:prSet presAssocID="{E42C8440-50B7-4870-831E-E1972154143E}" presName="rootText" presStyleLbl="node1" presStyleIdx="1" presStyleCnt="2"/>
      <dgm:spPr/>
      <dgm:t>
        <a:bodyPr/>
        <a:lstStyle/>
        <a:p>
          <a:endParaRPr lang="pt-PT"/>
        </a:p>
      </dgm:t>
    </dgm:pt>
    <dgm:pt modelId="{F9BCF7D3-CEC5-4870-AC2A-082F4E427A33}" type="pres">
      <dgm:prSet presAssocID="{E42C8440-50B7-4870-831E-E1972154143E}" presName="rootConnector" presStyleLbl="node1" presStyleIdx="1" presStyleCnt="2"/>
      <dgm:spPr/>
      <dgm:t>
        <a:bodyPr/>
        <a:lstStyle/>
        <a:p>
          <a:endParaRPr lang="pt-PT"/>
        </a:p>
      </dgm:t>
    </dgm:pt>
    <dgm:pt modelId="{B805DEDE-D970-4419-8E11-73A1F7672B9A}" type="pres">
      <dgm:prSet presAssocID="{E42C8440-50B7-4870-831E-E1972154143E}" presName="childShape" presStyleCnt="0"/>
      <dgm:spPr/>
      <dgm:t>
        <a:bodyPr/>
        <a:lstStyle/>
        <a:p>
          <a:endParaRPr lang="pt-PT"/>
        </a:p>
      </dgm:t>
    </dgm:pt>
    <dgm:pt modelId="{E87A2AFC-4E5C-4EF9-8C73-3BC3FFEA628B}" type="pres">
      <dgm:prSet presAssocID="{DCA33480-010F-442D-A7D1-7DC1AECCBF77}" presName="Name13" presStyleLbl="parChTrans1D2" presStyleIdx="2" presStyleCnt="3"/>
      <dgm:spPr/>
      <dgm:t>
        <a:bodyPr/>
        <a:lstStyle/>
        <a:p>
          <a:endParaRPr lang="pt-PT"/>
        </a:p>
      </dgm:t>
    </dgm:pt>
    <dgm:pt modelId="{BAB98112-5D61-479D-B687-75628CE849C6}" type="pres">
      <dgm:prSet presAssocID="{64583ED9-DBEA-45E5-B5D0-6C1E7F1B482F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D27B126-51E9-4D30-B143-F262DD73D622}" type="presOf" srcId="{F5D723C0-6B11-46F2-9F2A-33EAF08EBB4B}" destId="{0F16DA2B-5556-4942-998A-EDDF67171395}" srcOrd="0" destOrd="0" presId="urn:microsoft.com/office/officeart/2005/8/layout/hierarchy3"/>
    <dgm:cxn modelId="{432278FE-AC95-4D41-B937-BC60B9FAF246}" type="presOf" srcId="{F11AAF5C-1047-46A0-B762-C2381FB91B53}" destId="{E0325DB9-4BB1-413D-8957-A7E9474D7AF0}" srcOrd="0" destOrd="0" presId="urn:microsoft.com/office/officeart/2005/8/layout/hierarchy3"/>
    <dgm:cxn modelId="{B35B3BF6-C794-49D6-B9F3-18EBF7176506}" type="presOf" srcId="{E42C8440-50B7-4870-831E-E1972154143E}" destId="{3D796A23-A9B2-49F2-8D1E-D9E9A163856E}" srcOrd="0" destOrd="0" presId="urn:microsoft.com/office/officeart/2005/8/layout/hierarchy3"/>
    <dgm:cxn modelId="{15312BC3-30FB-4917-9856-C25D1F7BFB51}" type="presOf" srcId="{64583ED9-DBEA-45E5-B5D0-6C1E7F1B482F}" destId="{BAB98112-5D61-479D-B687-75628CE849C6}" srcOrd="0" destOrd="0" presId="urn:microsoft.com/office/officeart/2005/8/layout/hierarchy3"/>
    <dgm:cxn modelId="{E4C4CE80-75D8-403F-99B3-1631DBFF25C3}" srcId="{E42C8440-50B7-4870-831E-E1972154143E}" destId="{64583ED9-DBEA-45E5-B5D0-6C1E7F1B482F}" srcOrd="0" destOrd="0" parTransId="{DCA33480-010F-442D-A7D1-7DC1AECCBF77}" sibTransId="{ABE573BA-6037-406F-8C2F-F4D5C3090C5C}"/>
    <dgm:cxn modelId="{50D34FB3-5421-4331-957D-FDAB33D127C1}" srcId="{A981F055-151C-482D-BD41-D25AE627B7DE}" destId="{A9F72A2D-200A-43FA-8745-FCC3F1D844A9}" srcOrd="0" destOrd="0" parTransId="{B99042A8-9DEF-4A8A-8C5B-D2AE9CB2E9DC}" sibTransId="{DAC19054-43AF-43DE-B462-E5E2D3697623}"/>
    <dgm:cxn modelId="{46BC2ED3-76F7-4A1E-8969-35701436B430}" type="presOf" srcId="{A9F72A2D-200A-43FA-8745-FCC3F1D844A9}" destId="{6BB244A8-5568-4B52-ABA4-AEC3CFDC0635}" srcOrd="0" destOrd="0" presId="urn:microsoft.com/office/officeart/2005/8/layout/hierarchy3"/>
    <dgm:cxn modelId="{15C019EE-8AD0-4F71-9991-0776CE08810B}" type="presOf" srcId="{62D79200-9714-4E11-9F7A-D967C5C2F99B}" destId="{0273E734-9E50-4F94-BBFE-E1DC173117EC}" srcOrd="0" destOrd="0" presId="urn:microsoft.com/office/officeart/2005/8/layout/hierarchy3"/>
    <dgm:cxn modelId="{0C64E121-2129-4978-AB2C-BE60EDC341A4}" srcId="{A9F72A2D-200A-43FA-8745-FCC3F1D844A9}" destId="{F5D723C0-6B11-46F2-9F2A-33EAF08EBB4B}" srcOrd="0" destOrd="0" parTransId="{99521AFC-30E9-4EA4-9446-5DEA63504216}" sibTransId="{08849EA2-FC2D-42A8-8C89-D6753B3B684C}"/>
    <dgm:cxn modelId="{B07B3563-E12F-4E9F-BA1C-AA05E36E327D}" type="presOf" srcId="{A9F72A2D-200A-43FA-8745-FCC3F1D844A9}" destId="{BF30F7A8-405E-4F64-9AD0-7ECDB6CF6605}" srcOrd="1" destOrd="0" presId="urn:microsoft.com/office/officeart/2005/8/layout/hierarchy3"/>
    <dgm:cxn modelId="{F5D62452-468A-49CA-8518-64382EA07364}" type="presOf" srcId="{E42C8440-50B7-4870-831E-E1972154143E}" destId="{F9BCF7D3-CEC5-4870-AC2A-082F4E427A33}" srcOrd="1" destOrd="0" presId="urn:microsoft.com/office/officeart/2005/8/layout/hierarchy3"/>
    <dgm:cxn modelId="{0ED14402-E920-4950-B552-1F735570BC37}" type="presOf" srcId="{DCA33480-010F-442D-A7D1-7DC1AECCBF77}" destId="{E87A2AFC-4E5C-4EF9-8C73-3BC3FFEA628B}" srcOrd="0" destOrd="0" presId="urn:microsoft.com/office/officeart/2005/8/layout/hierarchy3"/>
    <dgm:cxn modelId="{2AE446F9-A89F-40DD-8C01-D6FA899DA58F}" srcId="{A981F055-151C-482D-BD41-D25AE627B7DE}" destId="{E42C8440-50B7-4870-831E-E1972154143E}" srcOrd="1" destOrd="0" parTransId="{AF903479-617D-408B-AD94-CEC6766B8975}" sibTransId="{ECA4970F-79EA-40BE-989D-A3703894B784}"/>
    <dgm:cxn modelId="{9F39A2A1-15C3-40F4-8DF8-221D54BBEBCB}" srcId="{A9F72A2D-200A-43FA-8745-FCC3F1D844A9}" destId="{62D79200-9714-4E11-9F7A-D967C5C2F99B}" srcOrd="1" destOrd="0" parTransId="{F11AAF5C-1047-46A0-B762-C2381FB91B53}" sibTransId="{43748ECC-64A6-4657-A120-E04362637A97}"/>
    <dgm:cxn modelId="{33908B41-E503-403F-A0F6-CF72ADF0149C}" type="presOf" srcId="{99521AFC-30E9-4EA4-9446-5DEA63504216}" destId="{592538BF-AC9C-41D3-BEA2-693ACCD38F07}" srcOrd="0" destOrd="0" presId="urn:microsoft.com/office/officeart/2005/8/layout/hierarchy3"/>
    <dgm:cxn modelId="{CB312B33-EE4B-455A-A73D-A2887179D519}" type="presOf" srcId="{A981F055-151C-482D-BD41-D25AE627B7DE}" destId="{65B064A4-EF35-4EAC-B8B5-7A8FEDAD1314}" srcOrd="0" destOrd="0" presId="urn:microsoft.com/office/officeart/2005/8/layout/hierarchy3"/>
    <dgm:cxn modelId="{0DE9AD59-A11E-44F9-94B8-271DA5B51BF7}" type="presParOf" srcId="{65B064A4-EF35-4EAC-B8B5-7A8FEDAD1314}" destId="{7B5D4358-FEBD-4EE9-BEEA-0272085926A5}" srcOrd="0" destOrd="0" presId="urn:microsoft.com/office/officeart/2005/8/layout/hierarchy3"/>
    <dgm:cxn modelId="{641C99C4-C66D-42DD-8F85-F8933A705A95}" type="presParOf" srcId="{7B5D4358-FEBD-4EE9-BEEA-0272085926A5}" destId="{B9C86278-E00F-4176-ABB5-CADB356F268D}" srcOrd="0" destOrd="0" presId="urn:microsoft.com/office/officeart/2005/8/layout/hierarchy3"/>
    <dgm:cxn modelId="{ADA039A8-8E02-4EBF-8D1C-0F09E657EC32}" type="presParOf" srcId="{B9C86278-E00F-4176-ABB5-CADB356F268D}" destId="{6BB244A8-5568-4B52-ABA4-AEC3CFDC0635}" srcOrd="0" destOrd="0" presId="urn:microsoft.com/office/officeart/2005/8/layout/hierarchy3"/>
    <dgm:cxn modelId="{001FCD38-071F-463E-9C28-BF97A8369705}" type="presParOf" srcId="{B9C86278-E00F-4176-ABB5-CADB356F268D}" destId="{BF30F7A8-405E-4F64-9AD0-7ECDB6CF6605}" srcOrd="1" destOrd="0" presId="urn:microsoft.com/office/officeart/2005/8/layout/hierarchy3"/>
    <dgm:cxn modelId="{66731397-A611-47C1-B884-02D369663B28}" type="presParOf" srcId="{7B5D4358-FEBD-4EE9-BEEA-0272085926A5}" destId="{73CEDA9A-45D9-4A8F-ACFD-B8AA7CC5F0AC}" srcOrd="1" destOrd="0" presId="urn:microsoft.com/office/officeart/2005/8/layout/hierarchy3"/>
    <dgm:cxn modelId="{53FA43CB-35BF-469A-9CB7-9EFAD98F0CC2}" type="presParOf" srcId="{73CEDA9A-45D9-4A8F-ACFD-B8AA7CC5F0AC}" destId="{592538BF-AC9C-41D3-BEA2-693ACCD38F07}" srcOrd="0" destOrd="0" presId="urn:microsoft.com/office/officeart/2005/8/layout/hierarchy3"/>
    <dgm:cxn modelId="{FC09A225-2AC9-4262-99B1-79AE65AF2A7A}" type="presParOf" srcId="{73CEDA9A-45D9-4A8F-ACFD-B8AA7CC5F0AC}" destId="{0F16DA2B-5556-4942-998A-EDDF67171395}" srcOrd="1" destOrd="0" presId="urn:microsoft.com/office/officeart/2005/8/layout/hierarchy3"/>
    <dgm:cxn modelId="{A17E47F3-1DFE-44AF-B090-5DC53403ECF4}" type="presParOf" srcId="{73CEDA9A-45D9-4A8F-ACFD-B8AA7CC5F0AC}" destId="{E0325DB9-4BB1-413D-8957-A7E9474D7AF0}" srcOrd="2" destOrd="0" presId="urn:microsoft.com/office/officeart/2005/8/layout/hierarchy3"/>
    <dgm:cxn modelId="{096D2D8E-B295-4D84-AA02-BE5BF7997A04}" type="presParOf" srcId="{73CEDA9A-45D9-4A8F-ACFD-B8AA7CC5F0AC}" destId="{0273E734-9E50-4F94-BBFE-E1DC173117EC}" srcOrd="3" destOrd="0" presId="urn:microsoft.com/office/officeart/2005/8/layout/hierarchy3"/>
    <dgm:cxn modelId="{F894E95F-4FC5-45B0-A360-60976673EB95}" type="presParOf" srcId="{65B064A4-EF35-4EAC-B8B5-7A8FEDAD1314}" destId="{7A4B5F78-D0DD-4492-BF3F-10D54F101323}" srcOrd="1" destOrd="0" presId="urn:microsoft.com/office/officeart/2005/8/layout/hierarchy3"/>
    <dgm:cxn modelId="{8E02A19D-2F1F-4F4E-A832-AFC42AB4E71C}" type="presParOf" srcId="{7A4B5F78-D0DD-4492-BF3F-10D54F101323}" destId="{B2340C1E-B3A2-4416-A515-266419FE8865}" srcOrd="0" destOrd="0" presId="urn:microsoft.com/office/officeart/2005/8/layout/hierarchy3"/>
    <dgm:cxn modelId="{6C0CD717-27A9-4525-8A53-618A73E97EE5}" type="presParOf" srcId="{B2340C1E-B3A2-4416-A515-266419FE8865}" destId="{3D796A23-A9B2-49F2-8D1E-D9E9A163856E}" srcOrd="0" destOrd="0" presId="urn:microsoft.com/office/officeart/2005/8/layout/hierarchy3"/>
    <dgm:cxn modelId="{8B067FE5-65D5-482D-9325-37F98193F804}" type="presParOf" srcId="{B2340C1E-B3A2-4416-A515-266419FE8865}" destId="{F9BCF7D3-CEC5-4870-AC2A-082F4E427A33}" srcOrd="1" destOrd="0" presId="urn:microsoft.com/office/officeart/2005/8/layout/hierarchy3"/>
    <dgm:cxn modelId="{BB83857C-26EE-4B13-833A-011A4EABADB0}" type="presParOf" srcId="{7A4B5F78-D0DD-4492-BF3F-10D54F101323}" destId="{B805DEDE-D970-4419-8E11-73A1F7672B9A}" srcOrd="1" destOrd="0" presId="urn:microsoft.com/office/officeart/2005/8/layout/hierarchy3"/>
    <dgm:cxn modelId="{BEE680A0-1522-4B1F-87AE-7361FA8C01A0}" type="presParOf" srcId="{B805DEDE-D970-4419-8E11-73A1F7672B9A}" destId="{E87A2AFC-4E5C-4EF9-8C73-3BC3FFEA628B}" srcOrd="0" destOrd="0" presId="urn:microsoft.com/office/officeart/2005/8/layout/hierarchy3"/>
    <dgm:cxn modelId="{677A35DE-661D-4161-83E8-303DDA7E2FC3}" type="presParOf" srcId="{B805DEDE-D970-4419-8E11-73A1F7672B9A}" destId="{BAB98112-5D61-479D-B687-75628CE849C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AF01126-C1F2-4D14-B01D-EB3845A9DEB8}" type="doc">
      <dgm:prSet loTypeId="urn:microsoft.com/office/officeart/2005/8/layout/hList1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850FD247-227C-4F2F-9C0D-6BFB3F26289D}">
      <dgm:prSet phldrT="[Texto]"/>
      <dgm:spPr>
        <a:ln w="6350"/>
      </dgm:spPr>
      <dgm:t>
        <a:bodyPr/>
        <a:lstStyle/>
        <a:p>
          <a:r>
            <a:rPr lang="pt-PT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Auto Arquivo</a:t>
          </a:r>
          <a:endParaRPr lang="pt-PT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3988C8FB-C84E-4FAB-811F-87393D00E5D2}" type="parTrans" cxnId="{4FE83BDE-D28B-4C7D-A903-782E5B12B147}">
      <dgm:prSet/>
      <dgm:spPr/>
      <dgm:t>
        <a:bodyPr/>
        <a:lstStyle/>
        <a:p>
          <a:endParaRPr lang="pt-PT"/>
        </a:p>
      </dgm:t>
    </dgm:pt>
    <dgm:pt modelId="{D368F96C-DD7D-4744-A0D5-A2A7BA6480DF}" type="sibTrans" cxnId="{4FE83BDE-D28B-4C7D-A903-782E5B12B147}">
      <dgm:prSet/>
      <dgm:spPr/>
      <dgm:t>
        <a:bodyPr/>
        <a:lstStyle/>
        <a:p>
          <a:endParaRPr lang="pt-PT"/>
        </a:p>
      </dgm:t>
    </dgm:pt>
    <dgm:pt modelId="{D2C6284A-100E-4375-813C-0689A400FCF8}">
      <dgm:prSet phldrT="[Texto]" custT="1"/>
      <dgm:spPr/>
      <dgm:t>
        <a:bodyPr/>
        <a:lstStyle/>
        <a:p>
          <a:r>
            <a:rPr lang="pt-PT" sz="28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Comunidades Científicas</a:t>
          </a:r>
          <a:endParaRPr lang="pt-PT" sz="2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9F0664B-4D75-4926-8206-D00A26A750DE}" type="parTrans" cxnId="{7DAB0151-CC8C-44DF-A0EA-7915CC43F6C7}">
      <dgm:prSet/>
      <dgm:spPr/>
      <dgm:t>
        <a:bodyPr/>
        <a:lstStyle/>
        <a:p>
          <a:endParaRPr lang="pt-PT"/>
        </a:p>
      </dgm:t>
    </dgm:pt>
    <dgm:pt modelId="{4859EB86-DFA1-4A0E-B75A-A840051F61CC}" type="sibTrans" cxnId="{7DAB0151-CC8C-44DF-A0EA-7915CC43F6C7}">
      <dgm:prSet/>
      <dgm:spPr/>
      <dgm:t>
        <a:bodyPr/>
        <a:lstStyle/>
        <a:p>
          <a:endParaRPr lang="pt-PT"/>
        </a:p>
      </dgm:t>
    </dgm:pt>
    <dgm:pt modelId="{904D40ED-0306-4978-92AA-C7393985907A}">
      <dgm:prSet phldrT="[Texto]" phldr="1"/>
      <dgm:spPr/>
      <dgm:t>
        <a:bodyPr/>
        <a:lstStyle/>
        <a:p>
          <a:endParaRPr lang="pt-PT" sz="29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E976EC7-B1F9-4201-9D6F-497CF24CB8DB}" type="parTrans" cxnId="{F1D5F104-B2AE-4696-A837-84E7288189C8}">
      <dgm:prSet/>
      <dgm:spPr/>
      <dgm:t>
        <a:bodyPr/>
        <a:lstStyle/>
        <a:p>
          <a:endParaRPr lang="pt-PT"/>
        </a:p>
      </dgm:t>
    </dgm:pt>
    <dgm:pt modelId="{5434A2C1-6673-4B92-8E55-DB72C31164C1}" type="sibTrans" cxnId="{F1D5F104-B2AE-4696-A837-84E7288189C8}">
      <dgm:prSet/>
      <dgm:spPr/>
      <dgm:t>
        <a:bodyPr/>
        <a:lstStyle/>
        <a:p>
          <a:endParaRPr lang="pt-PT"/>
        </a:p>
      </dgm:t>
    </dgm:pt>
    <dgm:pt modelId="{BE3134D3-E2F7-495B-A904-CC29AE7AC565}">
      <dgm:prSet phldrT="[Texto]"/>
      <dgm:spPr>
        <a:ln w="6350"/>
      </dgm:spPr>
      <dgm:t>
        <a:bodyPr/>
        <a:lstStyle/>
        <a:p>
          <a:pPr algn="ctr"/>
          <a:r>
            <a:rPr lang="pt-PT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Arquivo Mediado</a:t>
          </a:r>
          <a:endParaRPr lang="pt-PT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0C4FCCD-BFFE-46F5-AA1B-78CF97B37070}" type="parTrans" cxnId="{3FD6AD95-0DC6-46BC-A35B-0D4C7E31BB86}">
      <dgm:prSet/>
      <dgm:spPr/>
      <dgm:t>
        <a:bodyPr/>
        <a:lstStyle/>
        <a:p>
          <a:endParaRPr lang="pt-PT"/>
        </a:p>
      </dgm:t>
    </dgm:pt>
    <dgm:pt modelId="{D2DF69B5-21C7-40F0-8B7C-450FDCEA6CF7}" type="sibTrans" cxnId="{3FD6AD95-0DC6-46BC-A35B-0D4C7E31BB86}">
      <dgm:prSet/>
      <dgm:spPr/>
      <dgm:t>
        <a:bodyPr/>
        <a:lstStyle/>
        <a:p>
          <a:endParaRPr lang="pt-PT"/>
        </a:p>
      </dgm:t>
    </dgm:pt>
    <dgm:pt modelId="{2F2C95AF-32CE-4341-8560-D6E288551673}">
      <dgm:prSet phldrT="[Texto]" custT="1"/>
      <dgm:spPr>
        <a:ln w="6350"/>
      </dgm:spPr>
      <dgm:t>
        <a:bodyPr/>
        <a:lstStyle/>
        <a:p>
          <a:r>
            <a:rPr lang="pt-PT" sz="28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Produção académica</a:t>
          </a:r>
          <a:endParaRPr lang="pt-PT" sz="2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2741678D-DB74-4CA6-9F74-9D7C89A1CE15}" type="parTrans" cxnId="{6F856158-9C68-46C3-92BF-90D63E5AC543}">
      <dgm:prSet/>
      <dgm:spPr/>
      <dgm:t>
        <a:bodyPr/>
        <a:lstStyle/>
        <a:p>
          <a:endParaRPr lang="pt-PT"/>
        </a:p>
      </dgm:t>
    </dgm:pt>
    <dgm:pt modelId="{4FE46A70-8AD3-4966-9018-2D4F1C0CF2C4}" type="sibTrans" cxnId="{6F856158-9C68-46C3-92BF-90D63E5AC543}">
      <dgm:prSet/>
      <dgm:spPr/>
      <dgm:t>
        <a:bodyPr/>
        <a:lstStyle/>
        <a:p>
          <a:endParaRPr lang="pt-PT"/>
        </a:p>
      </dgm:t>
    </dgm:pt>
    <dgm:pt modelId="{3E2B61BE-3876-414F-845B-4E405B0C74B1}">
      <dgm:prSet phldrT="[Texto]" custT="1"/>
      <dgm:spPr>
        <a:ln w="6350"/>
      </dgm:spPr>
      <dgm:t>
        <a:bodyPr/>
        <a:lstStyle/>
        <a:p>
          <a:r>
            <a:rPr lang="pt-PT" sz="28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Publicações UAb</a:t>
          </a:r>
          <a:endParaRPr lang="pt-PT" sz="28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308C263-1AB2-438D-A6B5-BE77C151C2D7}" type="parTrans" cxnId="{EDC52CAA-6923-43F5-B6EE-556ADD6CF48E}">
      <dgm:prSet/>
      <dgm:spPr/>
      <dgm:t>
        <a:bodyPr/>
        <a:lstStyle/>
        <a:p>
          <a:endParaRPr lang="pt-PT"/>
        </a:p>
      </dgm:t>
    </dgm:pt>
    <dgm:pt modelId="{93A8F38C-A2AF-4844-9D17-694116A274BA}" type="sibTrans" cxnId="{EDC52CAA-6923-43F5-B6EE-556ADD6CF48E}">
      <dgm:prSet/>
      <dgm:spPr/>
      <dgm:t>
        <a:bodyPr/>
        <a:lstStyle/>
        <a:p>
          <a:endParaRPr lang="pt-PT"/>
        </a:p>
      </dgm:t>
    </dgm:pt>
    <dgm:pt modelId="{641689A6-CDF0-4C6A-A9AE-0010DB4C64C9}">
      <dgm:prSet phldrT="[Texto]" custT="1"/>
      <dgm:spPr>
        <a:ln w="6350"/>
      </dgm:spPr>
      <dgm:t>
        <a:bodyPr/>
        <a:lstStyle/>
        <a:p>
          <a:r>
            <a:rPr lang="pt-PT" sz="28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REA</a:t>
          </a:r>
          <a:endParaRPr lang="pt-PT" sz="2800" b="1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7DE35BAF-F13C-43CC-BC5D-6F723E0518F7}" type="parTrans" cxnId="{587E3CE0-58A5-4A74-ADA0-FEF6278300E0}">
      <dgm:prSet/>
      <dgm:spPr/>
      <dgm:t>
        <a:bodyPr/>
        <a:lstStyle/>
        <a:p>
          <a:endParaRPr lang="pt-PT"/>
        </a:p>
      </dgm:t>
    </dgm:pt>
    <dgm:pt modelId="{06B26269-F16A-4C81-A880-6C2E96060A86}" type="sibTrans" cxnId="{587E3CE0-58A5-4A74-ADA0-FEF6278300E0}">
      <dgm:prSet/>
      <dgm:spPr/>
      <dgm:t>
        <a:bodyPr/>
        <a:lstStyle/>
        <a:p>
          <a:endParaRPr lang="pt-PT"/>
        </a:p>
      </dgm:t>
    </dgm:pt>
    <dgm:pt modelId="{A1C92677-0E69-4CAB-A8E4-BE85B41A5C0E}" type="pres">
      <dgm:prSet presAssocID="{EAF01126-C1F2-4D14-B01D-EB3845A9DE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85B4B12-2DAA-4E38-B4A4-3941A04103C7}" type="pres">
      <dgm:prSet presAssocID="{850FD247-227C-4F2F-9C0D-6BFB3F26289D}" presName="composite" presStyleCnt="0"/>
      <dgm:spPr/>
      <dgm:t>
        <a:bodyPr/>
        <a:lstStyle/>
        <a:p>
          <a:endParaRPr lang="pt-PT"/>
        </a:p>
      </dgm:t>
    </dgm:pt>
    <dgm:pt modelId="{41069788-8BAF-4178-811D-C0477EC7F23B}" type="pres">
      <dgm:prSet presAssocID="{850FD247-227C-4F2F-9C0D-6BFB3F26289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D68087A-5D93-4D00-8A1E-CFD14FE27BC0}" type="pres">
      <dgm:prSet presAssocID="{850FD247-227C-4F2F-9C0D-6BFB3F26289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7A7F978-F503-443D-B3B5-22E5C60638F9}" type="pres">
      <dgm:prSet presAssocID="{D368F96C-DD7D-4744-A0D5-A2A7BA6480DF}" presName="space" presStyleCnt="0"/>
      <dgm:spPr/>
      <dgm:t>
        <a:bodyPr/>
        <a:lstStyle/>
        <a:p>
          <a:endParaRPr lang="pt-PT"/>
        </a:p>
      </dgm:t>
    </dgm:pt>
    <dgm:pt modelId="{42E88DF5-46DF-4777-9958-2F2CC8F7D68A}" type="pres">
      <dgm:prSet presAssocID="{BE3134D3-E2F7-495B-A904-CC29AE7AC565}" presName="composite" presStyleCnt="0"/>
      <dgm:spPr/>
      <dgm:t>
        <a:bodyPr/>
        <a:lstStyle/>
        <a:p>
          <a:endParaRPr lang="pt-PT"/>
        </a:p>
      </dgm:t>
    </dgm:pt>
    <dgm:pt modelId="{B8D1D20F-1F23-4ED0-9C5D-139CD680CCF9}" type="pres">
      <dgm:prSet presAssocID="{BE3134D3-E2F7-495B-A904-CC29AE7AC56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76024B7-72A4-4210-B9FB-88BA0F9E04EA}" type="pres">
      <dgm:prSet presAssocID="{BE3134D3-E2F7-495B-A904-CC29AE7AC56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C7A9097-1E6D-4A3D-A4A1-848844752DA6}" type="presOf" srcId="{850FD247-227C-4F2F-9C0D-6BFB3F26289D}" destId="{41069788-8BAF-4178-811D-C0477EC7F23B}" srcOrd="0" destOrd="0" presId="urn:microsoft.com/office/officeart/2005/8/layout/hList1"/>
    <dgm:cxn modelId="{EDC52CAA-6923-43F5-B6EE-556ADD6CF48E}" srcId="{BE3134D3-E2F7-495B-A904-CC29AE7AC565}" destId="{3E2B61BE-3876-414F-845B-4E405B0C74B1}" srcOrd="1" destOrd="0" parTransId="{9308C263-1AB2-438D-A6B5-BE77C151C2D7}" sibTransId="{93A8F38C-A2AF-4844-9D17-694116A274BA}"/>
    <dgm:cxn modelId="{45D753FC-2BA9-4AB0-BE63-B7E71146183A}" type="presOf" srcId="{BE3134D3-E2F7-495B-A904-CC29AE7AC565}" destId="{B8D1D20F-1F23-4ED0-9C5D-139CD680CCF9}" srcOrd="0" destOrd="0" presId="urn:microsoft.com/office/officeart/2005/8/layout/hList1"/>
    <dgm:cxn modelId="{6F856158-9C68-46C3-92BF-90D63E5AC543}" srcId="{BE3134D3-E2F7-495B-A904-CC29AE7AC565}" destId="{2F2C95AF-32CE-4341-8560-D6E288551673}" srcOrd="0" destOrd="0" parTransId="{2741678D-DB74-4CA6-9F74-9D7C89A1CE15}" sibTransId="{4FE46A70-8AD3-4966-9018-2D4F1C0CF2C4}"/>
    <dgm:cxn modelId="{894DFBE3-BA01-40A0-99C5-D16971CBF377}" type="presOf" srcId="{3E2B61BE-3876-414F-845B-4E405B0C74B1}" destId="{976024B7-72A4-4210-B9FB-88BA0F9E04EA}" srcOrd="0" destOrd="1" presId="urn:microsoft.com/office/officeart/2005/8/layout/hList1"/>
    <dgm:cxn modelId="{6C96F0F0-F757-4E85-8F7C-0303FC1F383C}" type="presOf" srcId="{904D40ED-0306-4978-92AA-C7393985907A}" destId="{FD68087A-5D93-4D00-8A1E-CFD14FE27BC0}" srcOrd="0" destOrd="1" presId="urn:microsoft.com/office/officeart/2005/8/layout/hList1"/>
    <dgm:cxn modelId="{4FE83BDE-D28B-4C7D-A903-782E5B12B147}" srcId="{EAF01126-C1F2-4D14-B01D-EB3845A9DEB8}" destId="{850FD247-227C-4F2F-9C0D-6BFB3F26289D}" srcOrd="0" destOrd="0" parTransId="{3988C8FB-C84E-4FAB-811F-87393D00E5D2}" sibTransId="{D368F96C-DD7D-4744-A0D5-A2A7BA6480DF}"/>
    <dgm:cxn modelId="{7DAB0151-CC8C-44DF-A0EA-7915CC43F6C7}" srcId="{850FD247-227C-4F2F-9C0D-6BFB3F26289D}" destId="{D2C6284A-100E-4375-813C-0689A400FCF8}" srcOrd="0" destOrd="0" parTransId="{99F0664B-4D75-4926-8206-D00A26A750DE}" sibTransId="{4859EB86-DFA1-4A0E-B75A-A840051F61CC}"/>
    <dgm:cxn modelId="{C8286069-00CE-4960-B435-67EA2CFFE03E}" type="presOf" srcId="{641689A6-CDF0-4C6A-A9AE-0010DB4C64C9}" destId="{976024B7-72A4-4210-B9FB-88BA0F9E04EA}" srcOrd="0" destOrd="2" presId="urn:microsoft.com/office/officeart/2005/8/layout/hList1"/>
    <dgm:cxn modelId="{3FD6AD95-0DC6-46BC-A35B-0D4C7E31BB86}" srcId="{EAF01126-C1F2-4D14-B01D-EB3845A9DEB8}" destId="{BE3134D3-E2F7-495B-A904-CC29AE7AC565}" srcOrd="1" destOrd="0" parTransId="{A0C4FCCD-BFFE-46F5-AA1B-78CF97B37070}" sibTransId="{D2DF69B5-21C7-40F0-8B7C-450FDCEA6CF7}"/>
    <dgm:cxn modelId="{07F2A025-4A59-491E-96F8-6E0B394DB869}" type="presOf" srcId="{D2C6284A-100E-4375-813C-0689A400FCF8}" destId="{FD68087A-5D93-4D00-8A1E-CFD14FE27BC0}" srcOrd="0" destOrd="0" presId="urn:microsoft.com/office/officeart/2005/8/layout/hList1"/>
    <dgm:cxn modelId="{9ADC90C4-5F3F-4063-A839-B79E987A4A8C}" type="presOf" srcId="{EAF01126-C1F2-4D14-B01D-EB3845A9DEB8}" destId="{A1C92677-0E69-4CAB-A8E4-BE85B41A5C0E}" srcOrd="0" destOrd="0" presId="urn:microsoft.com/office/officeart/2005/8/layout/hList1"/>
    <dgm:cxn modelId="{587E3CE0-58A5-4A74-ADA0-FEF6278300E0}" srcId="{BE3134D3-E2F7-495B-A904-CC29AE7AC565}" destId="{641689A6-CDF0-4C6A-A9AE-0010DB4C64C9}" srcOrd="2" destOrd="0" parTransId="{7DE35BAF-F13C-43CC-BC5D-6F723E0518F7}" sibTransId="{06B26269-F16A-4C81-A880-6C2E96060A86}"/>
    <dgm:cxn modelId="{B3C7009D-3F89-4724-BB2F-07EC712E5F7E}" type="presOf" srcId="{2F2C95AF-32CE-4341-8560-D6E288551673}" destId="{976024B7-72A4-4210-B9FB-88BA0F9E04EA}" srcOrd="0" destOrd="0" presId="urn:microsoft.com/office/officeart/2005/8/layout/hList1"/>
    <dgm:cxn modelId="{F1D5F104-B2AE-4696-A837-84E7288189C8}" srcId="{850FD247-227C-4F2F-9C0D-6BFB3F26289D}" destId="{904D40ED-0306-4978-92AA-C7393985907A}" srcOrd="1" destOrd="0" parTransId="{7E976EC7-B1F9-4201-9D6F-497CF24CB8DB}" sibTransId="{5434A2C1-6673-4B92-8E55-DB72C31164C1}"/>
    <dgm:cxn modelId="{9983FABB-8870-4848-BA0D-BE944A1AC695}" type="presParOf" srcId="{A1C92677-0E69-4CAB-A8E4-BE85B41A5C0E}" destId="{B85B4B12-2DAA-4E38-B4A4-3941A04103C7}" srcOrd="0" destOrd="0" presId="urn:microsoft.com/office/officeart/2005/8/layout/hList1"/>
    <dgm:cxn modelId="{006011DB-A149-42C7-A04C-E429EB87BD54}" type="presParOf" srcId="{B85B4B12-2DAA-4E38-B4A4-3941A04103C7}" destId="{41069788-8BAF-4178-811D-C0477EC7F23B}" srcOrd="0" destOrd="0" presId="urn:microsoft.com/office/officeart/2005/8/layout/hList1"/>
    <dgm:cxn modelId="{3A46A93B-8D98-4432-898B-C6A206FEBA35}" type="presParOf" srcId="{B85B4B12-2DAA-4E38-B4A4-3941A04103C7}" destId="{FD68087A-5D93-4D00-8A1E-CFD14FE27BC0}" srcOrd="1" destOrd="0" presId="urn:microsoft.com/office/officeart/2005/8/layout/hList1"/>
    <dgm:cxn modelId="{882FA310-8D79-43F5-BC75-92F14F19A50C}" type="presParOf" srcId="{A1C92677-0E69-4CAB-A8E4-BE85B41A5C0E}" destId="{47A7F978-F503-443D-B3B5-22E5C60638F9}" srcOrd="1" destOrd="0" presId="urn:microsoft.com/office/officeart/2005/8/layout/hList1"/>
    <dgm:cxn modelId="{ADEC087F-1B09-4EEB-9A9E-F386FA1D93FE}" type="presParOf" srcId="{A1C92677-0E69-4CAB-A8E4-BE85B41A5C0E}" destId="{42E88DF5-46DF-4777-9958-2F2CC8F7D68A}" srcOrd="2" destOrd="0" presId="urn:microsoft.com/office/officeart/2005/8/layout/hList1"/>
    <dgm:cxn modelId="{B5977140-964E-4CFC-945F-464E7B31C38C}" type="presParOf" srcId="{42E88DF5-46DF-4777-9958-2F2CC8F7D68A}" destId="{B8D1D20F-1F23-4ED0-9C5D-139CD680CCF9}" srcOrd="0" destOrd="0" presId="urn:microsoft.com/office/officeart/2005/8/layout/hList1"/>
    <dgm:cxn modelId="{7F28732A-9F30-45E6-BA21-33BC618A6C0D}" type="presParOf" srcId="{42E88DF5-46DF-4777-9958-2F2CC8F7D68A}" destId="{976024B7-72A4-4210-B9FB-88BA0F9E04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0824AC1-1381-497F-AD92-96AC52EDB020}" type="doc">
      <dgm:prSet loTypeId="urn:microsoft.com/office/officeart/2005/8/layout/vList2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A2FFAEF8-6584-4156-B1D8-B6BBEFD98072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Ambiente e Sustentabilidade</a:t>
          </a:r>
        </a:p>
      </dgm:t>
    </dgm:pt>
    <dgm:pt modelId="{A6DA3378-CE3D-4813-9FAE-88791543D323}" type="parTrans" cxnId="{315B80E9-B0E5-4471-B89D-C936E56609F1}">
      <dgm:prSet/>
      <dgm:spPr/>
      <dgm:t>
        <a:bodyPr/>
        <a:lstStyle/>
        <a:p>
          <a:endParaRPr lang="pt-PT"/>
        </a:p>
      </dgm:t>
    </dgm:pt>
    <dgm:pt modelId="{AC26FB1D-4643-45BF-86F4-B65F4B3742FF}" type="sibTrans" cxnId="{315B80E9-B0E5-4471-B89D-C936E56609F1}">
      <dgm:prSet/>
      <dgm:spPr/>
      <dgm:t>
        <a:bodyPr/>
        <a:lstStyle/>
        <a:p>
          <a:endParaRPr lang="pt-PT"/>
        </a:p>
      </dgm:t>
    </dgm:pt>
    <dgm:pt modelId="{9D207240-6318-4E64-80AC-74B1BD240F36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Antropologia </a:t>
          </a:r>
        </a:p>
      </dgm:t>
    </dgm:pt>
    <dgm:pt modelId="{C615D7E8-5BBA-4BCF-BDBC-C6AD6A722770}" type="parTrans" cxnId="{A400A140-83BD-414F-BFBF-D13677C7A2EE}">
      <dgm:prSet/>
      <dgm:spPr/>
      <dgm:t>
        <a:bodyPr/>
        <a:lstStyle/>
        <a:p>
          <a:endParaRPr lang="pt-PT"/>
        </a:p>
      </dgm:t>
    </dgm:pt>
    <dgm:pt modelId="{8EDD0B77-5264-4141-B009-9B8E4A3901BC}" type="sibTrans" cxnId="{A400A140-83BD-414F-BFBF-D13677C7A2EE}">
      <dgm:prSet/>
      <dgm:spPr/>
      <dgm:t>
        <a:bodyPr/>
        <a:lstStyle/>
        <a:p>
          <a:endParaRPr lang="pt-PT"/>
        </a:p>
      </dgm:t>
    </dgm:pt>
    <dgm:pt modelId="{57FBE8DA-0714-4BE3-A757-68AAAF224D4C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Arte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5B86DD1-C3B0-416F-A772-46585ADC5A3C}" type="parTrans" cxnId="{5F57C3EF-EE35-4394-81E3-DD34D129EC84}">
      <dgm:prSet/>
      <dgm:spPr/>
      <dgm:t>
        <a:bodyPr/>
        <a:lstStyle/>
        <a:p>
          <a:endParaRPr lang="pt-PT"/>
        </a:p>
      </dgm:t>
    </dgm:pt>
    <dgm:pt modelId="{A6F135BB-A6B0-4CC3-95C6-6FFAF851AC12}" type="sibTrans" cxnId="{5F57C3EF-EE35-4394-81E3-DD34D129EC84}">
      <dgm:prSet/>
      <dgm:spPr/>
      <dgm:t>
        <a:bodyPr/>
        <a:lstStyle/>
        <a:p>
          <a:endParaRPr lang="pt-PT"/>
        </a:p>
      </dgm:t>
    </dgm:pt>
    <dgm:pt modelId="{8840800E-14A5-4E2B-8FA2-69A253392783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Centro de Estudos das Migrações e das Relações Interculturais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EA3C62D-75A0-4648-9A80-6D1F1CCF879B}" type="parTrans" cxnId="{4BABD63E-FA94-492F-A313-2088D1C1C71C}">
      <dgm:prSet/>
      <dgm:spPr/>
      <dgm:t>
        <a:bodyPr/>
        <a:lstStyle/>
        <a:p>
          <a:endParaRPr lang="pt-PT"/>
        </a:p>
      </dgm:t>
    </dgm:pt>
    <dgm:pt modelId="{65DBAB75-95B6-4BF2-B467-B73DA1FB84C4}" type="sibTrans" cxnId="{4BABD63E-FA94-492F-A313-2088D1C1C71C}">
      <dgm:prSet/>
      <dgm:spPr/>
      <dgm:t>
        <a:bodyPr/>
        <a:lstStyle/>
        <a:p>
          <a:endParaRPr lang="pt-PT"/>
        </a:p>
      </dgm:t>
    </dgm:pt>
    <dgm:pt modelId="{F44BEE5F-6850-44B7-BF29-BFAF7F7609C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Centro de Investigação em Artes e Comunicação                        </a:t>
          </a:r>
        </a:p>
      </dgm:t>
    </dgm:pt>
    <dgm:pt modelId="{7D66E07A-084A-477E-8892-1D5FC0A6B157}" type="parTrans" cxnId="{F7EA8E80-ED44-41A4-9766-3434583B6BB5}">
      <dgm:prSet/>
      <dgm:spPr/>
      <dgm:t>
        <a:bodyPr/>
        <a:lstStyle/>
        <a:p>
          <a:endParaRPr lang="pt-PT"/>
        </a:p>
      </dgm:t>
    </dgm:pt>
    <dgm:pt modelId="{0172228F-16F2-447D-9AB1-D1080B0D1E46}" type="sibTrans" cxnId="{F7EA8E80-ED44-41A4-9766-3434583B6BB5}">
      <dgm:prSet/>
      <dgm:spPr/>
      <dgm:t>
        <a:bodyPr/>
        <a:lstStyle/>
        <a:p>
          <a:endParaRPr lang="pt-PT"/>
        </a:p>
      </dgm:t>
    </dgm:pt>
    <dgm:pt modelId="{CF10CE49-B6E6-48BC-BDAE-6B21CA2B5DC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Educação </a:t>
          </a:r>
        </a:p>
      </dgm:t>
    </dgm:pt>
    <dgm:pt modelId="{4CE746E9-5C32-45D0-9D4C-F429AFA7C747}" type="parTrans" cxnId="{88F5AC40-5DC1-4076-B377-A33CD9209A70}">
      <dgm:prSet/>
      <dgm:spPr/>
      <dgm:t>
        <a:bodyPr/>
        <a:lstStyle/>
        <a:p>
          <a:endParaRPr lang="pt-PT"/>
        </a:p>
      </dgm:t>
    </dgm:pt>
    <dgm:pt modelId="{ED80AFEA-0B6F-4C6F-ACAF-4FDF55B83562}" type="sibTrans" cxnId="{88F5AC40-5DC1-4076-B377-A33CD9209A70}">
      <dgm:prSet/>
      <dgm:spPr/>
      <dgm:t>
        <a:bodyPr/>
        <a:lstStyle/>
        <a:p>
          <a:endParaRPr lang="pt-PT"/>
        </a:p>
      </dgm:t>
    </dgm:pt>
    <dgm:pt modelId="{EA3596C9-FA63-4872-84B5-1E5D7FEE17D3}" type="pres">
      <dgm:prSet presAssocID="{B0824AC1-1381-497F-AD92-96AC52EDB0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9E9F6C20-A0DE-44A4-91E1-040220715C93}" type="pres">
      <dgm:prSet presAssocID="{A2FFAEF8-6584-4156-B1D8-B6BBEFD9807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02187DA-370B-4A4E-9095-BEFCBCF6653A}" type="pres">
      <dgm:prSet presAssocID="{AC26FB1D-4643-45BF-86F4-B65F4B3742FF}" presName="spacer" presStyleCnt="0"/>
      <dgm:spPr/>
    </dgm:pt>
    <dgm:pt modelId="{9FA6D8F2-F655-435B-9B50-AEF0CBA9F927}" type="pres">
      <dgm:prSet presAssocID="{9D207240-6318-4E64-80AC-74B1BD240F3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8C1F2F5-F59C-497E-A92F-DC52D4C64223}" type="pres">
      <dgm:prSet presAssocID="{8EDD0B77-5264-4141-B009-9B8E4A3901BC}" presName="spacer" presStyleCnt="0"/>
      <dgm:spPr/>
    </dgm:pt>
    <dgm:pt modelId="{F90C6658-5D89-462C-AC4D-CDE49DEE883F}" type="pres">
      <dgm:prSet presAssocID="{57FBE8DA-0714-4BE3-A757-68AAAF224D4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C7960F8-D831-4EDF-A5A1-81F33C568346}" type="pres">
      <dgm:prSet presAssocID="{A6F135BB-A6B0-4CC3-95C6-6FFAF851AC12}" presName="spacer" presStyleCnt="0"/>
      <dgm:spPr/>
    </dgm:pt>
    <dgm:pt modelId="{749D74EB-4010-48A5-BBE3-4E984F9D5B63}" type="pres">
      <dgm:prSet presAssocID="{8840800E-14A5-4E2B-8FA2-69A25339278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6232B6B-3A02-4768-92E4-7DE66369E90A}" type="pres">
      <dgm:prSet presAssocID="{65DBAB75-95B6-4BF2-B467-B73DA1FB84C4}" presName="spacer" presStyleCnt="0"/>
      <dgm:spPr/>
    </dgm:pt>
    <dgm:pt modelId="{0C83E39C-C995-42DA-B213-E022712B0B0E}" type="pres">
      <dgm:prSet presAssocID="{F44BEE5F-6850-44B7-BF29-BFAF7F7609C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687F828-1C19-4D7C-B4ED-7FF5B44D28D7}" type="pres">
      <dgm:prSet presAssocID="{0172228F-16F2-447D-9AB1-D1080B0D1E46}" presName="spacer" presStyleCnt="0"/>
      <dgm:spPr/>
    </dgm:pt>
    <dgm:pt modelId="{730B5078-A959-464A-8221-D1C079C2BACE}" type="pres">
      <dgm:prSet presAssocID="{CF10CE49-B6E6-48BC-BDAE-6B21CA2B5DC0}" presName="parentText" presStyleLbl="node1" presStyleIdx="5" presStyleCnt="6" custLinFactNeighborY="-8458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0B2E3510-FE44-42C3-A30F-B03E80999AE8}" type="presOf" srcId="{CF10CE49-B6E6-48BC-BDAE-6B21CA2B5DC0}" destId="{730B5078-A959-464A-8221-D1C079C2BACE}" srcOrd="0" destOrd="0" presId="urn:microsoft.com/office/officeart/2005/8/layout/vList2"/>
    <dgm:cxn modelId="{F7EA8E80-ED44-41A4-9766-3434583B6BB5}" srcId="{B0824AC1-1381-497F-AD92-96AC52EDB020}" destId="{F44BEE5F-6850-44B7-BF29-BFAF7F7609C0}" srcOrd="4" destOrd="0" parTransId="{7D66E07A-084A-477E-8892-1D5FC0A6B157}" sibTransId="{0172228F-16F2-447D-9AB1-D1080B0D1E46}"/>
    <dgm:cxn modelId="{4BABD63E-FA94-492F-A313-2088D1C1C71C}" srcId="{B0824AC1-1381-497F-AD92-96AC52EDB020}" destId="{8840800E-14A5-4E2B-8FA2-69A253392783}" srcOrd="3" destOrd="0" parTransId="{8EA3C62D-75A0-4648-9A80-6D1F1CCF879B}" sibTransId="{65DBAB75-95B6-4BF2-B467-B73DA1FB84C4}"/>
    <dgm:cxn modelId="{A0A218E2-2D7A-4BEF-A7C1-E5AAC65AC3B0}" type="presOf" srcId="{B0824AC1-1381-497F-AD92-96AC52EDB020}" destId="{EA3596C9-FA63-4872-84B5-1E5D7FEE17D3}" srcOrd="0" destOrd="0" presId="urn:microsoft.com/office/officeart/2005/8/layout/vList2"/>
    <dgm:cxn modelId="{A400A140-83BD-414F-BFBF-D13677C7A2EE}" srcId="{B0824AC1-1381-497F-AD92-96AC52EDB020}" destId="{9D207240-6318-4E64-80AC-74B1BD240F36}" srcOrd="1" destOrd="0" parTransId="{C615D7E8-5BBA-4BCF-BDBC-C6AD6A722770}" sibTransId="{8EDD0B77-5264-4141-B009-9B8E4A3901BC}"/>
    <dgm:cxn modelId="{BE8195FE-ADD4-40DE-8AB6-5E4B2B1FFDD3}" type="presOf" srcId="{8840800E-14A5-4E2B-8FA2-69A253392783}" destId="{749D74EB-4010-48A5-BBE3-4E984F9D5B63}" srcOrd="0" destOrd="0" presId="urn:microsoft.com/office/officeart/2005/8/layout/vList2"/>
    <dgm:cxn modelId="{CBDD5B2E-64D7-4CF2-9F02-F6BC2E3A75B0}" type="presOf" srcId="{57FBE8DA-0714-4BE3-A757-68AAAF224D4C}" destId="{F90C6658-5D89-462C-AC4D-CDE49DEE883F}" srcOrd="0" destOrd="0" presId="urn:microsoft.com/office/officeart/2005/8/layout/vList2"/>
    <dgm:cxn modelId="{203B3C55-8267-4793-94C6-3C5A528902CB}" type="presOf" srcId="{A2FFAEF8-6584-4156-B1D8-B6BBEFD98072}" destId="{9E9F6C20-A0DE-44A4-91E1-040220715C93}" srcOrd="0" destOrd="0" presId="urn:microsoft.com/office/officeart/2005/8/layout/vList2"/>
    <dgm:cxn modelId="{7E3FD056-838A-44BE-AB00-9ADD80E33DE0}" type="presOf" srcId="{F44BEE5F-6850-44B7-BF29-BFAF7F7609C0}" destId="{0C83E39C-C995-42DA-B213-E022712B0B0E}" srcOrd="0" destOrd="0" presId="urn:microsoft.com/office/officeart/2005/8/layout/vList2"/>
    <dgm:cxn modelId="{6C3E3874-6829-4074-9AF2-05E68EEFDEDC}" type="presOf" srcId="{9D207240-6318-4E64-80AC-74B1BD240F36}" destId="{9FA6D8F2-F655-435B-9B50-AEF0CBA9F927}" srcOrd="0" destOrd="0" presId="urn:microsoft.com/office/officeart/2005/8/layout/vList2"/>
    <dgm:cxn modelId="{315B80E9-B0E5-4471-B89D-C936E56609F1}" srcId="{B0824AC1-1381-497F-AD92-96AC52EDB020}" destId="{A2FFAEF8-6584-4156-B1D8-B6BBEFD98072}" srcOrd="0" destOrd="0" parTransId="{A6DA3378-CE3D-4813-9FAE-88791543D323}" sibTransId="{AC26FB1D-4643-45BF-86F4-B65F4B3742FF}"/>
    <dgm:cxn modelId="{5F57C3EF-EE35-4394-81E3-DD34D129EC84}" srcId="{B0824AC1-1381-497F-AD92-96AC52EDB020}" destId="{57FBE8DA-0714-4BE3-A757-68AAAF224D4C}" srcOrd="2" destOrd="0" parTransId="{75B86DD1-C3B0-416F-A772-46585ADC5A3C}" sibTransId="{A6F135BB-A6B0-4CC3-95C6-6FFAF851AC12}"/>
    <dgm:cxn modelId="{88F5AC40-5DC1-4076-B377-A33CD9209A70}" srcId="{B0824AC1-1381-497F-AD92-96AC52EDB020}" destId="{CF10CE49-B6E6-48BC-BDAE-6B21CA2B5DC0}" srcOrd="5" destOrd="0" parTransId="{4CE746E9-5C32-45D0-9D4C-F429AFA7C747}" sibTransId="{ED80AFEA-0B6F-4C6F-ACAF-4FDF55B83562}"/>
    <dgm:cxn modelId="{0C498319-FECC-405F-83B2-770E74CA46F9}" type="presParOf" srcId="{EA3596C9-FA63-4872-84B5-1E5D7FEE17D3}" destId="{9E9F6C20-A0DE-44A4-91E1-040220715C93}" srcOrd="0" destOrd="0" presId="urn:microsoft.com/office/officeart/2005/8/layout/vList2"/>
    <dgm:cxn modelId="{3330F38C-4373-4A08-9508-CBC553552A36}" type="presParOf" srcId="{EA3596C9-FA63-4872-84B5-1E5D7FEE17D3}" destId="{C02187DA-370B-4A4E-9095-BEFCBCF6653A}" srcOrd="1" destOrd="0" presId="urn:microsoft.com/office/officeart/2005/8/layout/vList2"/>
    <dgm:cxn modelId="{151FBE71-BBE0-4A5A-9E16-C6602D67647C}" type="presParOf" srcId="{EA3596C9-FA63-4872-84B5-1E5D7FEE17D3}" destId="{9FA6D8F2-F655-435B-9B50-AEF0CBA9F927}" srcOrd="2" destOrd="0" presId="urn:microsoft.com/office/officeart/2005/8/layout/vList2"/>
    <dgm:cxn modelId="{36B65C16-0180-4070-BC42-E0230A236881}" type="presParOf" srcId="{EA3596C9-FA63-4872-84B5-1E5D7FEE17D3}" destId="{18C1F2F5-F59C-497E-A92F-DC52D4C64223}" srcOrd="3" destOrd="0" presId="urn:microsoft.com/office/officeart/2005/8/layout/vList2"/>
    <dgm:cxn modelId="{CD14B205-8E1A-4F6C-A26E-21B955C95EEE}" type="presParOf" srcId="{EA3596C9-FA63-4872-84B5-1E5D7FEE17D3}" destId="{F90C6658-5D89-462C-AC4D-CDE49DEE883F}" srcOrd="4" destOrd="0" presId="urn:microsoft.com/office/officeart/2005/8/layout/vList2"/>
    <dgm:cxn modelId="{E0ED64EF-9F00-48FB-91E7-FE143C4621D3}" type="presParOf" srcId="{EA3596C9-FA63-4872-84B5-1E5D7FEE17D3}" destId="{6C7960F8-D831-4EDF-A5A1-81F33C568346}" srcOrd="5" destOrd="0" presId="urn:microsoft.com/office/officeart/2005/8/layout/vList2"/>
    <dgm:cxn modelId="{D72CA265-C3ED-4AF9-9510-411E06CA67AE}" type="presParOf" srcId="{EA3596C9-FA63-4872-84B5-1E5D7FEE17D3}" destId="{749D74EB-4010-48A5-BBE3-4E984F9D5B63}" srcOrd="6" destOrd="0" presId="urn:microsoft.com/office/officeart/2005/8/layout/vList2"/>
    <dgm:cxn modelId="{6018F5A2-9DD3-4458-8C7B-903A8A574995}" type="presParOf" srcId="{EA3596C9-FA63-4872-84B5-1E5D7FEE17D3}" destId="{66232B6B-3A02-4768-92E4-7DE66369E90A}" srcOrd="7" destOrd="0" presId="urn:microsoft.com/office/officeart/2005/8/layout/vList2"/>
    <dgm:cxn modelId="{B857D89E-ECE8-4864-9F95-91E620A8187C}" type="presParOf" srcId="{EA3596C9-FA63-4872-84B5-1E5D7FEE17D3}" destId="{0C83E39C-C995-42DA-B213-E022712B0B0E}" srcOrd="8" destOrd="0" presId="urn:microsoft.com/office/officeart/2005/8/layout/vList2"/>
    <dgm:cxn modelId="{460C8408-60A5-47FF-B6E5-D67385C81EAB}" type="presParOf" srcId="{EA3596C9-FA63-4872-84B5-1E5D7FEE17D3}" destId="{A687F828-1C19-4D7C-B4ED-7FF5B44D28D7}" srcOrd="9" destOrd="0" presId="urn:microsoft.com/office/officeart/2005/8/layout/vList2"/>
    <dgm:cxn modelId="{2D85D4B4-4C3E-4436-86DA-15B82885D6AB}" type="presParOf" srcId="{EA3596C9-FA63-4872-84B5-1E5D7FEE17D3}" destId="{730B5078-A959-464A-8221-D1C079C2BAC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0824AC1-1381-497F-AD92-96AC52EDB020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A2FFAEF8-6584-4156-B1D8-B6BBEFD98072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Informação</a:t>
          </a:r>
        </a:p>
      </dgm:t>
    </dgm:pt>
    <dgm:pt modelId="{A6DA3378-CE3D-4813-9FAE-88791543D323}" type="parTrans" cxnId="{315B80E9-B0E5-4471-B89D-C936E56609F1}">
      <dgm:prSet/>
      <dgm:spPr/>
      <dgm:t>
        <a:bodyPr/>
        <a:lstStyle/>
        <a:p>
          <a:endParaRPr lang="pt-PT"/>
        </a:p>
      </dgm:t>
    </dgm:pt>
    <dgm:pt modelId="{AC26FB1D-4643-45BF-86F4-B65F4B3742FF}" type="sibTrans" cxnId="{315B80E9-B0E5-4471-B89D-C936E56609F1}">
      <dgm:prSet/>
      <dgm:spPr/>
      <dgm:t>
        <a:bodyPr/>
        <a:lstStyle/>
        <a:p>
          <a:endParaRPr lang="pt-PT"/>
        </a:p>
      </dgm:t>
    </dgm:pt>
    <dgm:pt modelId="{05F4E760-74B0-4429-A90C-D1ADDAC9A74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Vida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F0848792-9A7C-42B3-9E30-EF290C727E10}" type="parTrans" cxnId="{6F3F3FCC-2FB2-4038-84B9-5702FB2714EF}">
      <dgm:prSet/>
      <dgm:spPr/>
      <dgm:t>
        <a:bodyPr/>
        <a:lstStyle/>
        <a:p>
          <a:endParaRPr lang="pt-PT"/>
        </a:p>
      </dgm:t>
    </dgm:pt>
    <dgm:pt modelId="{938FFFB2-8317-4164-AF9B-56FC6EA793ED}" type="sibTrans" cxnId="{6F3F3FCC-2FB2-4038-84B9-5702FB2714EF}">
      <dgm:prSet/>
      <dgm:spPr/>
      <dgm:t>
        <a:bodyPr/>
        <a:lstStyle/>
        <a:p>
          <a:endParaRPr lang="pt-PT"/>
        </a:p>
      </dgm:t>
    </dgm:pt>
    <dgm:pt modelId="{7137EDAA-5508-4491-BC43-E972B5E01982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e Tecnologia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1D0A788D-BC4C-4DEE-B858-83FED2A9DB2E}" type="parTrans" cxnId="{7C52E682-3DEE-4674-82FB-92EC29138847}">
      <dgm:prSet/>
      <dgm:spPr/>
      <dgm:t>
        <a:bodyPr/>
        <a:lstStyle/>
        <a:p>
          <a:endParaRPr lang="pt-PT"/>
        </a:p>
      </dgm:t>
    </dgm:pt>
    <dgm:pt modelId="{C257DCDC-D56D-4B17-8E9A-7784AFFAFDB9}" type="sibTrans" cxnId="{7C52E682-3DEE-4674-82FB-92EC29138847}">
      <dgm:prSet/>
      <dgm:spPr/>
      <dgm:t>
        <a:bodyPr/>
        <a:lstStyle/>
        <a:p>
          <a:endParaRPr lang="pt-PT"/>
        </a:p>
      </dgm:t>
    </dgm:pt>
    <dgm:pt modelId="{6347DDC1-D602-414A-A29A-2E55E65B4702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Computação Gráfica em Portugal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C33776D-8B41-4021-8AEF-1F467B8E9F52}" type="parTrans" cxnId="{8A6A855B-9A0F-4DC3-A5E1-C631AC863256}">
      <dgm:prSet/>
      <dgm:spPr/>
      <dgm:t>
        <a:bodyPr/>
        <a:lstStyle/>
        <a:p>
          <a:endParaRPr lang="pt-PT"/>
        </a:p>
      </dgm:t>
    </dgm:pt>
    <dgm:pt modelId="{6B12C2E1-EADA-4DB9-BDD3-CD6303F85A19}" type="sibTrans" cxnId="{8A6A855B-9A0F-4DC3-A5E1-C631AC863256}">
      <dgm:prSet/>
      <dgm:spPr/>
      <dgm:t>
        <a:bodyPr/>
        <a:lstStyle/>
        <a:p>
          <a:endParaRPr lang="pt-PT"/>
        </a:p>
      </dgm:t>
    </dgm:pt>
    <dgm:pt modelId="{482C7EA5-AEEF-4BA3-A6E6-7BB878DBBA47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Direito e Ciência Política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1E1C92A3-10AE-4FE0-981F-40BFAB8C8A17}" type="parTrans" cxnId="{0792EFE4-8A99-4641-BEA4-1B2629C7DF77}">
      <dgm:prSet/>
      <dgm:spPr/>
      <dgm:t>
        <a:bodyPr/>
        <a:lstStyle/>
        <a:p>
          <a:endParaRPr lang="pt-PT"/>
        </a:p>
      </dgm:t>
    </dgm:pt>
    <dgm:pt modelId="{9E96B846-D025-41EC-AB11-5BF1DDDED0C9}" type="sibTrans" cxnId="{0792EFE4-8A99-4641-BEA4-1B2629C7DF77}">
      <dgm:prSet/>
      <dgm:spPr/>
      <dgm:t>
        <a:bodyPr/>
        <a:lstStyle/>
        <a:p>
          <a:endParaRPr lang="pt-PT"/>
        </a:p>
      </dgm:t>
    </dgm:pt>
    <dgm:pt modelId="{E9FF5B4C-00D8-4704-98B9-3C4A83D729A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Unidade Móvel de Investigação em Estudos do Local</a:t>
          </a:r>
        </a:p>
      </dgm:t>
    </dgm:pt>
    <dgm:pt modelId="{7BF1F785-7A0B-441B-919E-D925A38ACF34}" type="parTrans" cxnId="{97C029C2-8E41-4EF4-B6DC-05BA9B032C0C}">
      <dgm:prSet/>
      <dgm:spPr/>
      <dgm:t>
        <a:bodyPr/>
        <a:lstStyle/>
        <a:p>
          <a:endParaRPr lang="pt-PT"/>
        </a:p>
      </dgm:t>
    </dgm:pt>
    <dgm:pt modelId="{6161EF3D-FDD7-4586-B5A2-2455AEF633CA}" type="sibTrans" cxnId="{97C029C2-8E41-4EF4-B6DC-05BA9B032C0C}">
      <dgm:prSet/>
      <dgm:spPr/>
      <dgm:t>
        <a:bodyPr/>
        <a:lstStyle/>
        <a:p>
          <a:endParaRPr lang="pt-PT"/>
        </a:p>
      </dgm:t>
    </dgm:pt>
    <dgm:pt modelId="{82A8B1F2-190E-4084-9185-7B8BAC8EAE34}" type="pres">
      <dgm:prSet presAssocID="{B0824AC1-1381-497F-AD92-96AC52EDB0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F0FCCE3-90C6-40F9-8646-BB3D19644F14}" type="pres">
      <dgm:prSet presAssocID="{A2FFAEF8-6584-4156-B1D8-B6BBEFD98072}" presName="parentText" presStyleLbl="node1" presStyleIdx="0" presStyleCnt="6" custLinFactY="12356" custLinFactNeighborX="39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C061E14-BC38-47BD-8FCB-00D278DE77CB}" type="pres">
      <dgm:prSet presAssocID="{AC26FB1D-4643-45BF-86F4-B65F4B3742FF}" presName="spacer" presStyleCnt="0"/>
      <dgm:spPr/>
    </dgm:pt>
    <dgm:pt modelId="{D56B421B-F654-4BC0-84FB-131ED00752CA}" type="pres">
      <dgm:prSet presAssocID="{05F4E760-74B0-4429-A90C-D1ADDAC9A740}" presName="parentText" presStyleLbl="node1" presStyleIdx="1" presStyleCnt="6" custScaleY="132162" custLinFactY="8482" custLinFactNeighborX="-58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858F901-548E-4960-9AC5-FE88EAC2D640}" type="pres">
      <dgm:prSet presAssocID="{938FFFB2-8317-4164-AF9B-56FC6EA793ED}" presName="spacer" presStyleCnt="0"/>
      <dgm:spPr/>
    </dgm:pt>
    <dgm:pt modelId="{595AF2E4-60EF-4742-8C90-0742C8DF3C77}" type="pres">
      <dgm:prSet presAssocID="{7137EDAA-5508-4491-BC43-E972B5E01982}" presName="parentText" presStyleLbl="node1" presStyleIdx="2" presStyleCnt="6" custLinFactNeighborX="-588" custLinFactNeighborY="95391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82A05F4-B375-48AB-A8A4-33778FAD7555}" type="pres">
      <dgm:prSet presAssocID="{C257DCDC-D56D-4B17-8E9A-7784AFFAFDB9}" presName="spacer" presStyleCnt="0"/>
      <dgm:spPr/>
    </dgm:pt>
    <dgm:pt modelId="{9ABC9B68-4356-44D1-8D31-8B048074C9E3}" type="pres">
      <dgm:prSet presAssocID="{6347DDC1-D602-414A-A29A-2E55E65B470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C26E691-07E5-4166-9EB2-C0069036C9F3}" type="pres">
      <dgm:prSet presAssocID="{6B12C2E1-EADA-4DB9-BDD3-CD6303F85A19}" presName="spacer" presStyleCnt="0"/>
      <dgm:spPr/>
    </dgm:pt>
    <dgm:pt modelId="{BFF23D70-0DAA-4C6D-AA85-F3FBB947C20B}" type="pres">
      <dgm:prSet presAssocID="{482C7EA5-AEEF-4BA3-A6E6-7BB878DBBA4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2E6D88-9908-44DF-B11E-FF16AF84248E}" type="pres">
      <dgm:prSet presAssocID="{9E96B846-D025-41EC-AB11-5BF1DDDED0C9}" presName="spacer" presStyleCnt="0"/>
      <dgm:spPr/>
    </dgm:pt>
    <dgm:pt modelId="{A38EDDD6-4A8D-49E5-9399-EE433A87CA98}" type="pres">
      <dgm:prSet presAssocID="{E9FF5B4C-00D8-4704-98B9-3C4A83D729A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F3F3FCC-2FB2-4038-84B9-5702FB2714EF}" srcId="{B0824AC1-1381-497F-AD92-96AC52EDB020}" destId="{05F4E760-74B0-4429-A90C-D1ADDAC9A740}" srcOrd="1" destOrd="0" parTransId="{F0848792-9A7C-42B3-9E30-EF290C727E10}" sibTransId="{938FFFB2-8317-4164-AF9B-56FC6EA793ED}"/>
    <dgm:cxn modelId="{738F8B71-5BC7-421D-AA54-02098E7E6B25}" type="presOf" srcId="{A2FFAEF8-6584-4156-B1D8-B6BBEFD98072}" destId="{AF0FCCE3-90C6-40F9-8646-BB3D19644F14}" srcOrd="0" destOrd="0" presId="urn:microsoft.com/office/officeart/2005/8/layout/vList2"/>
    <dgm:cxn modelId="{8A6A855B-9A0F-4DC3-A5E1-C631AC863256}" srcId="{B0824AC1-1381-497F-AD92-96AC52EDB020}" destId="{6347DDC1-D602-414A-A29A-2E55E65B4702}" srcOrd="3" destOrd="0" parTransId="{8C33776D-8B41-4021-8AEF-1F467B8E9F52}" sibTransId="{6B12C2E1-EADA-4DB9-BDD3-CD6303F85A19}"/>
    <dgm:cxn modelId="{97C029C2-8E41-4EF4-B6DC-05BA9B032C0C}" srcId="{B0824AC1-1381-497F-AD92-96AC52EDB020}" destId="{E9FF5B4C-00D8-4704-98B9-3C4A83D729A0}" srcOrd="5" destOrd="0" parTransId="{7BF1F785-7A0B-441B-919E-D925A38ACF34}" sibTransId="{6161EF3D-FDD7-4586-B5A2-2455AEF633CA}"/>
    <dgm:cxn modelId="{9FE87AB1-556E-4217-9E63-AF1579EB30C6}" type="presOf" srcId="{E9FF5B4C-00D8-4704-98B9-3C4A83D729A0}" destId="{A38EDDD6-4A8D-49E5-9399-EE433A87CA98}" srcOrd="0" destOrd="0" presId="urn:microsoft.com/office/officeart/2005/8/layout/vList2"/>
    <dgm:cxn modelId="{0792EFE4-8A99-4641-BEA4-1B2629C7DF77}" srcId="{B0824AC1-1381-497F-AD92-96AC52EDB020}" destId="{482C7EA5-AEEF-4BA3-A6E6-7BB878DBBA47}" srcOrd="4" destOrd="0" parTransId="{1E1C92A3-10AE-4FE0-981F-40BFAB8C8A17}" sibTransId="{9E96B846-D025-41EC-AB11-5BF1DDDED0C9}"/>
    <dgm:cxn modelId="{FD30751F-F498-4777-B350-C559E42D7991}" type="presOf" srcId="{05F4E760-74B0-4429-A90C-D1ADDAC9A740}" destId="{D56B421B-F654-4BC0-84FB-131ED00752CA}" srcOrd="0" destOrd="0" presId="urn:microsoft.com/office/officeart/2005/8/layout/vList2"/>
    <dgm:cxn modelId="{DB4CAABA-117F-433C-98C3-0F5385A4F594}" type="presOf" srcId="{482C7EA5-AEEF-4BA3-A6E6-7BB878DBBA47}" destId="{BFF23D70-0DAA-4C6D-AA85-F3FBB947C20B}" srcOrd="0" destOrd="0" presId="urn:microsoft.com/office/officeart/2005/8/layout/vList2"/>
    <dgm:cxn modelId="{315B80E9-B0E5-4471-B89D-C936E56609F1}" srcId="{B0824AC1-1381-497F-AD92-96AC52EDB020}" destId="{A2FFAEF8-6584-4156-B1D8-B6BBEFD98072}" srcOrd="0" destOrd="0" parTransId="{A6DA3378-CE3D-4813-9FAE-88791543D323}" sibTransId="{AC26FB1D-4643-45BF-86F4-B65F4B3742FF}"/>
    <dgm:cxn modelId="{343A21F3-E6F1-4578-A420-F65223519DF8}" type="presOf" srcId="{7137EDAA-5508-4491-BC43-E972B5E01982}" destId="{595AF2E4-60EF-4742-8C90-0742C8DF3C77}" srcOrd="0" destOrd="0" presId="urn:microsoft.com/office/officeart/2005/8/layout/vList2"/>
    <dgm:cxn modelId="{A606805C-5115-44D1-9536-86632A3010E2}" type="presOf" srcId="{6347DDC1-D602-414A-A29A-2E55E65B4702}" destId="{9ABC9B68-4356-44D1-8D31-8B048074C9E3}" srcOrd="0" destOrd="0" presId="urn:microsoft.com/office/officeart/2005/8/layout/vList2"/>
    <dgm:cxn modelId="{7C52E682-3DEE-4674-82FB-92EC29138847}" srcId="{B0824AC1-1381-497F-AD92-96AC52EDB020}" destId="{7137EDAA-5508-4491-BC43-E972B5E01982}" srcOrd="2" destOrd="0" parTransId="{1D0A788D-BC4C-4DEE-B858-83FED2A9DB2E}" sibTransId="{C257DCDC-D56D-4B17-8E9A-7784AFFAFDB9}"/>
    <dgm:cxn modelId="{7398244E-7969-4479-988B-360CFF3593FE}" type="presOf" srcId="{B0824AC1-1381-497F-AD92-96AC52EDB020}" destId="{82A8B1F2-190E-4084-9185-7B8BAC8EAE34}" srcOrd="0" destOrd="0" presId="urn:microsoft.com/office/officeart/2005/8/layout/vList2"/>
    <dgm:cxn modelId="{09CED6E2-E7AB-4386-A412-E61F621CB20F}" type="presParOf" srcId="{82A8B1F2-190E-4084-9185-7B8BAC8EAE34}" destId="{AF0FCCE3-90C6-40F9-8646-BB3D19644F14}" srcOrd="0" destOrd="0" presId="urn:microsoft.com/office/officeart/2005/8/layout/vList2"/>
    <dgm:cxn modelId="{D6FC7A0E-2DD5-4D6F-9D47-1F3E31C57807}" type="presParOf" srcId="{82A8B1F2-190E-4084-9185-7B8BAC8EAE34}" destId="{9C061E14-BC38-47BD-8FCB-00D278DE77CB}" srcOrd="1" destOrd="0" presId="urn:microsoft.com/office/officeart/2005/8/layout/vList2"/>
    <dgm:cxn modelId="{2C7B2B28-1E38-4D36-B86A-410B54A3DDB8}" type="presParOf" srcId="{82A8B1F2-190E-4084-9185-7B8BAC8EAE34}" destId="{D56B421B-F654-4BC0-84FB-131ED00752CA}" srcOrd="2" destOrd="0" presId="urn:microsoft.com/office/officeart/2005/8/layout/vList2"/>
    <dgm:cxn modelId="{881346C5-8E26-43EC-9020-8298595196C0}" type="presParOf" srcId="{82A8B1F2-190E-4084-9185-7B8BAC8EAE34}" destId="{C858F901-548E-4960-9AC5-FE88EAC2D640}" srcOrd="3" destOrd="0" presId="urn:microsoft.com/office/officeart/2005/8/layout/vList2"/>
    <dgm:cxn modelId="{74405EF9-5F0E-494A-A4D3-3E74884ACE02}" type="presParOf" srcId="{82A8B1F2-190E-4084-9185-7B8BAC8EAE34}" destId="{595AF2E4-60EF-4742-8C90-0742C8DF3C77}" srcOrd="4" destOrd="0" presId="urn:microsoft.com/office/officeart/2005/8/layout/vList2"/>
    <dgm:cxn modelId="{A24C7FAE-D4D4-4D27-B9C1-60943AC6CFA5}" type="presParOf" srcId="{82A8B1F2-190E-4084-9185-7B8BAC8EAE34}" destId="{282A05F4-B375-48AB-A8A4-33778FAD7555}" srcOrd="5" destOrd="0" presId="urn:microsoft.com/office/officeart/2005/8/layout/vList2"/>
    <dgm:cxn modelId="{8F014580-8624-49B4-8556-24E7BE2C573B}" type="presParOf" srcId="{82A8B1F2-190E-4084-9185-7B8BAC8EAE34}" destId="{9ABC9B68-4356-44D1-8D31-8B048074C9E3}" srcOrd="6" destOrd="0" presId="urn:microsoft.com/office/officeart/2005/8/layout/vList2"/>
    <dgm:cxn modelId="{42B68DD8-7083-4BA9-9D13-DB5E558AF97C}" type="presParOf" srcId="{82A8B1F2-190E-4084-9185-7B8BAC8EAE34}" destId="{4C26E691-07E5-4166-9EB2-C0069036C9F3}" srcOrd="7" destOrd="0" presId="urn:microsoft.com/office/officeart/2005/8/layout/vList2"/>
    <dgm:cxn modelId="{F1E5C18B-58FD-44A9-9C0E-000B9723FA67}" type="presParOf" srcId="{82A8B1F2-190E-4084-9185-7B8BAC8EAE34}" destId="{BFF23D70-0DAA-4C6D-AA85-F3FBB947C20B}" srcOrd="8" destOrd="0" presId="urn:microsoft.com/office/officeart/2005/8/layout/vList2"/>
    <dgm:cxn modelId="{5FADBB1D-B52C-4820-A945-5DCC1DCA3BDD}" type="presParOf" srcId="{82A8B1F2-190E-4084-9185-7B8BAC8EAE34}" destId="{092E6D88-9908-44DF-B11E-FF16AF84248E}" srcOrd="9" destOrd="0" presId="urn:microsoft.com/office/officeart/2005/8/layout/vList2"/>
    <dgm:cxn modelId="{2D084357-D9B9-4ADB-8AFF-51B5F32936FE}" type="presParOf" srcId="{82A8B1F2-190E-4084-9185-7B8BAC8EAE34}" destId="{A38EDDD6-4A8D-49E5-9399-EE433A87CA9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0824AC1-1381-497F-AD92-96AC52EDB020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3D418342-9993-438B-9192-35C278BAA345}">
      <dgm:prSet custT="1"/>
      <dgm:spPr/>
      <dgm:t>
        <a:bodyPr/>
        <a:lstStyle/>
        <a:p>
          <a:pPr algn="l"/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Laboratório de Educação a Distância e </a:t>
          </a:r>
          <a:r>
            <a:rPr lang="pt-PT" sz="2000" b="1" dirty="0" err="1" smtClean="0">
              <a:solidFill>
                <a:schemeClr val="tx1">
                  <a:lumMod val="65000"/>
                  <a:lumOff val="35000"/>
                </a:schemeClr>
              </a:solidFill>
            </a:rPr>
            <a:t>Elearning</a:t>
          </a:r>
          <a:endParaRPr lang="pt-PT" sz="2000" b="1" dirty="0" smtClean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96E3D16-FFF7-4CB9-B579-25472B20AADC}" type="parTrans" cxnId="{D815823B-649F-4A7C-8FC2-F1F8B63B0304}">
      <dgm:prSet/>
      <dgm:spPr/>
      <dgm:t>
        <a:bodyPr/>
        <a:lstStyle/>
        <a:p>
          <a:endParaRPr lang="pt-PT"/>
        </a:p>
      </dgm:t>
    </dgm:pt>
    <dgm:pt modelId="{35116823-3F64-43D6-A43B-8925EE114759}" type="sibTrans" cxnId="{D815823B-649F-4A7C-8FC2-F1F8B63B0304}">
      <dgm:prSet/>
      <dgm:spPr/>
      <dgm:t>
        <a:bodyPr/>
        <a:lstStyle/>
        <a:p>
          <a:endParaRPr lang="pt-PT"/>
        </a:p>
      </dgm:t>
    </dgm:pt>
    <dgm:pt modelId="{8DF95FFA-32A2-4ED3-9444-647712CB2C96}">
      <dgm:prSet custT="1"/>
      <dgm:spPr/>
      <dgm:t>
        <a:bodyPr/>
        <a:lstStyle/>
        <a:p>
          <a:pPr algn="l"/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Língua, Literatura e Cultura Portuguesas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63C021F-1629-40C3-9A4B-9DC4C3796EAB}" type="parTrans" cxnId="{0115C7A3-8C4F-4779-9A35-D666B661290B}">
      <dgm:prSet/>
      <dgm:spPr/>
      <dgm:t>
        <a:bodyPr/>
        <a:lstStyle/>
        <a:p>
          <a:endParaRPr lang="pt-PT"/>
        </a:p>
      </dgm:t>
    </dgm:pt>
    <dgm:pt modelId="{8064AE5E-FA5F-40F8-943D-52899E8B5648}" type="sibTrans" cxnId="{0115C7A3-8C4F-4779-9A35-D666B661290B}">
      <dgm:prSet/>
      <dgm:spPr/>
      <dgm:t>
        <a:bodyPr/>
        <a:lstStyle/>
        <a:p>
          <a:endParaRPr lang="pt-PT"/>
        </a:p>
      </dgm:t>
    </dgm:pt>
    <dgm:pt modelId="{167946F8-6CBE-4698-868C-A0261E5B1336}">
      <dgm:prSet custT="1"/>
      <dgm:spPr/>
      <dgm:t>
        <a:bodyPr/>
        <a:lstStyle/>
        <a:p>
          <a:pPr algn="l"/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Estudos Globais</a:t>
          </a:r>
        </a:p>
      </dgm:t>
    </dgm:pt>
    <dgm:pt modelId="{082B8390-984B-4B44-AE1A-4E3E0362A647}" type="parTrans" cxnId="{DA26410B-63A1-4206-9B1B-1B1557F69951}">
      <dgm:prSet/>
      <dgm:spPr/>
      <dgm:t>
        <a:bodyPr/>
        <a:lstStyle/>
        <a:p>
          <a:endParaRPr lang="pt-PT"/>
        </a:p>
      </dgm:t>
    </dgm:pt>
    <dgm:pt modelId="{D14B3E05-06BD-47A9-922B-89FDE3AC2F8C}" type="sibTrans" cxnId="{DA26410B-63A1-4206-9B1B-1B1557F69951}">
      <dgm:prSet/>
      <dgm:spPr/>
      <dgm:t>
        <a:bodyPr/>
        <a:lstStyle/>
        <a:p>
          <a:endParaRPr lang="pt-PT"/>
        </a:p>
      </dgm:t>
    </dgm:pt>
    <dgm:pt modelId="{04124FE9-98F2-4C21-B43F-BC3472BFBD4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Gestão e Economia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F134FF4D-C4AF-48F6-8C9B-A87556D90EA4}" type="parTrans" cxnId="{59F419C9-4DD9-4558-B937-F0CE845D5FB5}">
      <dgm:prSet/>
      <dgm:spPr/>
      <dgm:t>
        <a:bodyPr/>
        <a:lstStyle/>
        <a:p>
          <a:endParaRPr lang="pt-PT"/>
        </a:p>
      </dgm:t>
    </dgm:pt>
    <dgm:pt modelId="{DDD89D60-39E5-4864-A415-413DD32BCEAF}" type="sibTrans" cxnId="{59F419C9-4DD9-4558-B937-F0CE845D5FB5}">
      <dgm:prSet/>
      <dgm:spPr/>
      <dgm:t>
        <a:bodyPr/>
        <a:lstStyle/>
        <a:p>
          <a:endParaRPr lang="pt-PT"/>
        </a:p>
      </dgm:t>
    </dgm:pt>
    <dgm:pt modelId="{3CEAB68F-9E6F-4D0E-BB91-C3B7CBA46A9D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História, Arqueologia e Património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D058DCC-32BB-4971-98E4-5E9EFEE5A5FB}" type="parTrans" cxnId="{FEBA1816-D1C3-4F10-96D3-9CA18B17B05A}">
      <dgm:prSet/>
      <dgm:spPr/>
      <dgm:t>
        <a:bodyPr/>
        <a:lstStyle/>
        <a:p>
          <a:endParaRPr lang="pt-PT"/>
        </a:p>
      </dgm:t>
    </dgm:pt>
    <dgm:pt modelId="{0E58D9F6-5D0E-4FB4-B694-6C7C4B4CFB56}" type="sibTrans" cxnId="{FEBA1816-D1C3-4F10-96D3-9CA18B17B05A}">
      <dgm:prSet/>
      <dgm:spPr/>
      <dgm:t>
        <a:bodyPr/>
        <a:lstStyle/>
        <a:p>
          <a:endParaRPr lang="pt-PT"/>
        </a:p>
      </dgm:t>
    </dgm:pt>
    <dgm:pt modelId="{8D1F4F41-4BDF-4D06-9185-EC4915DB0FFF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Informática e Sistemas de Informação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EB561E5-4759-43FF-B8C7-1BBA39A39C86}" type="parTrans" cxnId="{98E33E8F-0F98-43C8-A2F2-2C62F27603BE}">
      <dgm:prSet/>
      <dgm:spPr/>
      <dgm:t>
        <a:bodyPr/>
        <a:lstStyle/>
        <a:p>
          <a:endParaRPr lang="pt-PT"/>
        </a:p>
      </dgm:t>
    </dgm:pt>
    <dgm:pt modelId="{AD1A68E9-6231-4797-BA1D-87247DAFF82A}" type="sibTrans" cxnId="{98E33E8F-0F98-43C8-A2F2-2C62F27603BE}">
      <dgm:prSet/>
      <dgm:spPr/>
      <dgm:t>
        <a:bodyPr/>
        <a:lstStyle/>
        <a:p>
          <a:endParaRPr lang="pt-PT"/>
        </a:p>
      </dgm:t>
    </dgm:pt>
    <dgm:pt modelId="{88F47A26-C0D4-4061-8BE2-98BEAD464CD4}" type="pres">
      <dgm:prSet presAssocID="{B0824AC1-1381-497F-AD92-96AC52EDB0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0BF0B6DF-E7F9-4F7F-A83F-E990992F3FC2}" type="pres">
      <dgm:prSet presAssocID="{167946F8-6CBE-4698-868C-A0261E5B133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FE1E885-515C-44D3-9548-ED1C9C3803F9}" type="pres">
      <dgm:prSet presAssocID="{D14B3E05-06BD-47A9-922B-89FDE3AC2F8C}" presName="spacer" presStyleCnt="0"/>
      <dgm:spPr/>
    </dgm:pt>
    <dgm:pt modelId="{C47317D2-D122-4C6E-9180-7D766DDE5008}" type="pres">
      <dgm:prSet presAssocID="{04124FE9-98F2-4C21-B43F-BC3472BFBD4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0CB96A-A452-4317-9FA9-C5778028E8F0}" type="pres">
      <dgm:prSet presAssocID="{DDD89D60-39E5-4864-A415-413DD32BCEAF}" presName="spacer" presStyleCnt="0"/>
      <dgm:spPr/>
    </dgm:pt>
    <dgm:pt modelId="{508C4F93-AB93-4F6D-8DBA-3D32523DC0A0}" type="pres">
      <dgm:prSet presAssocID="{3CEAB68F-9E6F-4D0E-BB91-C3B7CBA46A9D}" presName="parentText" presStyleLbl="node1" presStyleIdx="2" presStyleCnt="6" custLinFactNeighborY="54358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8648B5C-8E94-4BE4-95B5-6F8B7FAC94BF}" type="pres">
      <dgm:prSet presAssocID="{0E58D9F6-5D0E-4FB4-B694-6C7C4B4CFB56}" presName="spacer" presStyleCnt="0"/>
      <dgm:spPr/>
    </dgm:pt>
    <dgm:pt modelId="{88200A2D-D349-4BEF-BDD1-F9C30B500D13}" type="pres">
      <dgm:prSet presAssocID="{8D1F4F41-4BDF-4D06-9185-EC4915DB0FF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B431B5D-EC9F-4D80-8691-953B211B2DFE}" type="pres">
      <dgm:prSet presAssocID="{AD1A68E9-6231-4797-BA1D-87247DAFF82A}" presName="spacer" presStyleCnt="0"/>
      <dgm:spPr/>
    </dgm:pt>
    <dgm:pt modelId="{881D89B3-6B0C-407B-9E60-8289D0A2B010}" type="pres">
      <dgm:prSet presAssocID="{3D418342-9993-438B-9192-35C278BAA34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E88B6CF-E5D6-492B-8E2B-07514DF0CAF8}" type="pres">
      <dgm:prSet presAssocID="{35116823-3F64-43D6-A43B-8925EE114759}" presName="spacer" presStyleCnt="0"/>
      <dgm:spPr/>
    </dgm:pt>
    <dgm:pt modelId="{7AD8CA60-D6FE-47AD-B6E0-A18C493BD179}" type="pres">
      <dgm:prSet presAssocID="{8DF95FFA-32A2-4ED3-9444-647712CB2C9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815823B-649F-4A7C-8FC2-F1F8B63B0304}" srcId="{B0824AC1-1381-497F-AD92-96AC52EDB020}" destId="{3D418342-9993-438B-9192-35C278BAA345}" srcOrd="4" destOrd="0" parTransId="{A96E3D16-FFF7-4CB9-B579-25472B20AADC}" sibTransId="{35116823-3F64-43D6-A43B-8925EE114759}"/>
    <dgm:cxn modelId="{117B5958-814B-49D2-A89B-2F18E8F9B16A}" type="presOf" srcId="{167946F8-6CBE-4698-868C-A0261E5B1336}" destId="{0BF0B6DF-E7F9-4F7F-A83F-E990992F3FC2}" srcOrd="0" destOrd="0" presId="urn:microsoft.com/office/officeart/2005/8/layout/vList2"/>
    <dgm:cxn modelId="{B8FE39BF-1ED6-409F-9E5D-EF39D52F46A9}" type="presOf" srcId="{8DF95FFA-32A2-4ED3-9444-647712CB2C96}" destId="{7AD8CA60-D6FE-47AD-B6E0-A18C493BD179}" srcOrd="0" destOrd="0" presId="urn:microsoft.com/office/officeart/2005/8/layout/vList2"/>
    <dgm:cxn modelId="{DA26410B-63A1-4206-9B1B-1B1557F69951}" srcId="{B0824AC1-1381-497F-AD92-96AC52EDB020}" destId="{167946F8-6CBE-4698-868C-A0261E5B1336}" srcOrd="0" destOrd="0" parTransId="{082B8390-984B-4B44-AE1A-4E3E0362A647}" sibTransId="{D14B3E05-06BD-47A9-922B-89FDE3AC2F8C}"/>
    <dgm:cxn modelId="{98E33E8F-0F98-43C8-A2F2-2C62F27603BE}" srcId="{B0824AC1-1381-497F-AD92-96AC52EDB020}" destId="{8D1F4F41-4BDF-4D06-9185-EC4915DB0FFF}" srcOrd="3" destOrd="0" parTransId="{5EB561E5-4759-43FF-B8C7-1BBA39A39C86}" sibTransId="{AD1A68E9-6231-4797-BA1D-87247DAFF82A}"/>
    <dgm:cxn modelId="{0115C7A3-8C4F-4779-9A35-D666B661290B}" srcId="{B0824AC1-1381-497F-AD92-96AC52EDB020}" destId="{8DF95FFA-32A2-4ED3-9444-647712CB2C96}" srcOrd="5" destOrd="0" parTransId="{763C021F-1629-40C3-9A4B-9DC4C3796EAB}" sibTransId="{8064AE5E-FA5F-40F8-943D-52899E8B5648}"/>
    <dgm:cxn modelId="{1846C76F-C433-4995-AC8C-8EBF06CE2C8A}" type="presOf" srcId="{B0824AC1-1381-497F-AD92-96AC52EDB020}" destId="{88F47A26-C0D4-4061-8BE2-98BEAD464CD4}" srcOrd="0" destOrd="0" presId="urn:microsoft.com/office/officeart/2005/8/layout/vList2"/>
    <dgm:cxn modelId="{110A5090-37A6-4255-BDCD-690FBD85E2DF}" type="presOf" srcId="{04124FE9-98F2-4C21-B43F-BC3472BFBD40}" destId="{C47317D2-D122-4C6E-9180-7D766DDE5008}" srcOrd="0" destOrd="0" presId="urn:microsoft.com/office/officeart/2005/8/layout/vList2"/>
    <dgm:cxn modelId="{FEBA1816-D1C3-4F10-96D3-9CA18B17B05A}" srcId="{B0824AC1-1381-497F-AD92-96AC52EDB020}" destId="{3CEAB68F-9E6F-4D0E-BB91-C3B7CBA46A9D}" srcOrd="2" destOrd="0" parTransId="{DD058DCC-32BB-4971-98E4-5E9EFEE5A5FB}" sibTransId="{0E58D9F6-5D0E-4FB4-B694-6C7C4B4CFB56}"/>
    <dgm:cxn modelId="{FBEA377E-9D49-49C9-80D5-F73DE9BD4347}" type="presOf" srcId="{3CEAB68F-9E6F-4D0E-BB91-C3B7CBA46A9D}" destId="{508C4F93-AB93-4F6D-8DBA-3D32523DC0A0}" srcOrd="0" destOrd="0" presId="urn:microsoft.com/office/officeart/2005/8/layout/vList2"/>
    <dgm:cxn modelId="{63BA7B14-2D38-414E-B025-6B2C91D9E74A}" type="presOf" srcId="{3D418342-9993-438B-9192-35C278BAA345}" destId="{881D89B3-6B0C-407B-9E60-8289D0A2B010}" srcOrd="0" destOrd="0" presId="urn:microsoft.com/office/officeart/2005/8/layout/vList2"/>
    <dgm:cxn modelId="{59F419C9-4DD9-4558-B937-F0CE845D5FB5}" srcId="{B0824AC1-1381-497F-AD92-96AC52EDB020}" destId="{04124FE9-98F2-4C21-B43F-BC3472BFBD40}" srcOrd="1" destOrd="0" parTransId="{F134FF4D-C4AF-48F6-8C9B-A87556D90EA4}" sibTransId="{DDD89D60-39E5-4864-A415-413DD32BCEAF}"/>
    <dgm:cxn modelId="{7E791906-EAF9-4C97-B4C5-E190850A50DF}" type="presOf" srcId="{8D1F4F41-4BDF-4D06-9185-EC4915DB0FFF}" destId="{88200A2D-D349-4BEF-BDD1-F9C30B500D13}" srcOrd="0" destOrd="0" presId="urn:microsoft.com/office/officeart/2005/8/layout/vList2"/>
    <dgm:cxn modelId="{F4C2EDBD-146F-4D1D-AA48-252EC1C69443}" type="presParOf" srcId="{88F47A26-C0D4-4061-8BE2-98BEAD464CD4}" destId="{0BF0B6DF-E7F9-4F7F-A83F-E990992F3FC2}" srcOrd="0" destOrd="0" presId="urn:microsoft.com/office/officeart/2005/8/layout/vList2"/>
    <dgm:cxn modelId="{AEA076AD-9DF8-4E07-A2BA-B0F3B7E3FB58}" type="presParOf" srcId="{88F47A26-C0D4-4061-8BE2-98BEAD464CD4}" destId="{3FE1E885-515C-44D3-9548-ED1C9C3803F9}" srcOrd="1" destOrd="0" presId="urn:microsoft.com/office/officeart/2005/8/layout/vList2"/>
    <dgm:cxn modelId="{55DF0249-1C33-4871-9F78-86EF3BB193FA}" type="presParOf" srcId="{88F47A26-C0D4-4061-8BE2-98BEAD464CD4}" destId="{C47317D2-D122-4C6E-9180-7D766DDE5008}" srcOrd="2" destOrd="0" presId="urn:microsoft.com/office/officeart/2005/8/layout/vList2"/>
    <dgm:cxn modelId="{D1C1580D-25BD-4401-A67F-5C82A65CF147}" type="presParOf" srcId="{88F47A26-C0D4-4061-8BE2-98BEAD464CD4}" destId="{090CB96A-A452-4317-9FA9-C5778028E8F0}" srcOrd="3" destOrd="0" presId="urn:microsoft.com/office/officeart/2005/8/layout/vList2"/>
    <dgm:cxn modelId="{5C5D9E8F-97DB-4979-8EFE-782FC63D35AC}" type="presParOf" srcId="{88F47A26-C0D4-4061-8BE2-98BEAD464CD4}" destId="{508C4F93-AB93-4F6D-8DBA-3D32523DC0A0}" srcOrd="4" destOrd="0" presId="urn:microsoft.com/office/officeart/2005/8/layout/vList2"/>
    <dgm:cxn modelId="{9647E1DA-BF31-4B91-BC40-A4C44CDE513F}" type="presParOf" srcId="{88F47A26-C0D4-4061-8BE2-98BEAD464CD4}" destId="{C8648B5C-8E94-4BE4-95B5-6F8B7FAC94BF}" srcOrd="5" destOrd="0" presId="urn:microsoft.com/office/officeart/2005/8/layout/vList2"/>
    <dgm:cxn modelId="{89D07872-FDED-4AB9-9C2C-F1D7E3D57504}" type="presParOf" srcId="{88F47A26-C0D4-4061-8BE2-98BEAD464CD4}" destId="{88200A2D-D349-4BEF-BDD1-F9C30B500D13}" srcOrd="6" destOrd="0" presId="urn:microsoft.com/office/officeart/2005/8/layout/vList2"/>
    <dgm:cxn modelId="{1C3F6D2F-F629-414E-BF19-00846DF39B75}" type="presParOf" srcId="{88F47A26-C0D4-4061-8BE2-98BEAD464CD4}" destId="{DB431B5D-EC9F-4D80-8691-953B211B2DFE}" srcOrd="7" destOrd="0" presId="urn:microsoft.com/office/officeart/2005/8/layout/vList2"/>
    <dgm:cxn modelId="{851A1471-6EBC-4351-9E3D-A48A3E9B13F5}" type="presParOf" srcId="{88F47A26-C0D4-4061-8BE2-98BEAD464CD4}" destId="{881D89B3-6B0C-407B-9E60-8289D0A2B010}" srcOrd="8" destOrd="0" presId="urn:microsoft.com/office/officeart/2005/8/layout/vList2"/>
    <dgm:cxn modelId="{AE1B2BD0-8626-49AA-B8CC-6A990C809DB5}" type="presParOf" srcId="{88F47A26-C0D4-4061-8BE2-98BEAD464CD4}" destId="{9E88B6CF-E5D6-492B-8E2B-07514DF0CAF8}" srcOrd="9" destOrd="0" presId="urn:microsoft.com/office/officeart/2005/8/layout/vList2"/>
    <dgm:cxn modelId="{DA7CC818-D019-4B90-B500-7C05258B5BFE}" type="presParOf" srcId="{88F47A26-C0D4-4061-8BE2-98BEAD464CD4}" destId="{7AD8CA60-D6FE-47AD-B6E0-A18C493BD17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0824AC1-1381-497F-AD92-96AC52EDB020}" type="doc">
      <dgm:prSet loTypeId="urn:microsoft.com/office/officeart/2005/8/layout/vList2" loCatId="list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0AD26EA9-1B62-4EFB-B057-83BFC772CBCA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Línguas, Literaturas e Culturas Estrangeiras </a:t>
          </a:r>
        </a:p>
      </dgm:t>
    </dgm:pt>
    <dgm:pt modelId="{F7E02D0F-301F-4C7A-8C1D-F5F22D10E79D}" type="parTrans" cxnId="{61AC3EA6-B0CA-4B73-BF81-00234DACBA80}">
      <dgm:prSet/>
      <dgm:spPr/>
      <dgm:t>
        <a:bodyPr/>
        <a:lstStyle/>
        <a:p>
          <a:endParaRPr lang="pt-PT"/>
        </a:p>
      </dgm:t>
    </dgm:pt>
    <dgm:pt modelId="{57CF77CF-D873-4220-A456-86808C6D0D57}" type="sibTrans" cxnId="{61AC3EA6-B0CA-4B73-BF81-00234DACBA80}">
      <dgm:prSet/>
      <dgm:spPr/>
      <dgm:t>
        <a:bodyPr/>
        <a:lstStyle/>
        <a:p>
          <a:endParaRPr lang="pt-PT"/>
        </a:p>
      </dgm:t>
    </dgm:pt>
    <dgm:pt modelId="{228A79C5-855E-49F8-ABD1-8E809BEA55F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Linguística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8AC3C04-87F4-4A39-BFB9-B761D8A6A14D}" type="parTrans" cxnId="{BD2ACA50-B9AD-4055-9ED7-B6AA6275532B}">
      <dgm:prSet/>
      <dgm:spPr/>
      <dgm:t>
        <a:bodyPr/>
        <a:lstStyle/>
        <a:p>
          <a:endParaRPr lang="pt-PT"/>
        </a:p>
      </dgm:t>
    </dgm:pt>
    <dgm:pt modelId="{F2D0ADA9-C477-4F04-A4DD-4BC4D21F340B}" type="sibTrans" cxnId="{BD2ACA50-B9AD-4055-9ED7-B6AA6275532B}">
      <dgm:prSet/>
      <dgm:spPr/>
      <dgm:t>
        <a:bodyPr/>
        <a:lstStyle/>
        <a:p>
          <a:endParaRPr lang="pt-PT"/>
        </a:p>
      </dgm:t>
    </dgm:pt>
    <dgm:pt modelId="{34A470E5-2BA1-4B8C-8491-64B90AF33D86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Matemática e Estatística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6DFF0B3-CA12-4DAD-B30A-25B1B5E167FA}" type="parTrans" cxnId="{FDFBC75F-912C-4852-96B9-838C8DD6FA47}">
      <dgm:prSet/>
      <dgm:spPr/>
      <dgm:t>
        <a:bodyPr/>
        <a:lstStyle/>
        <a:p>
          <a:endParaRPr lang="pt-PT"/>
        </a:p>
      </dgm:t>
    </dgm:pt>
    <dgm:pt modelId="{9CD88EB3-8691-4F2B-8D1E-E595192FC6EA}" type="sibTrans" cxnId="{FDFBC75F-912C-4852-96B9-838C8DD6FA47}">
      <dgm:prSet/>
      <dgm:spPr/>
      <dgm:t>
        <a:bodyPr/>
        <a:lstStyle/>
        <a:p>
          <a:endParaRPr lang="pt-PT"/>
        </a:p>
      </dgm:t>
    </dgm:pt>
    <dgm:pt modelId="{0FC2BCBD-9A50-49D6-8668-5EDD8DBE4A25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Política de Língua e Planeamento Linguístico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F58F975-4B2A-46E0-9AB0-CBDFDF7E3174}" type="parTrans" cxnId="{E0C06438-C36D-4F86-9221-7AF1E9131C71}">
      <dgm:prSet/>
      <dgm:spPr/>
      <dgm:t>
        <a:bodyPr/>
        <a:lstStyle/>
        <a:p>
          <a:endParaRPr lang="pt-PT"/>
        </a:p>
      </dgm:t>
    </dgm:pt>
    <dgm:pt modelId="{073A90CA-E51C-4E58-B8AF-6494C19DAB4E}" type="sibTrans" cxnId="{E0C06438-C36D-4F86-9221-7AF1E9131C71}">
      <dgm:prSet/>
      <dgm:spPr/>
      <dgm:t>
        <a:bodyPr/>
        <a:lstStyle/>
        <a:p>
          <a:endParaRPr lang="pt-PT"/>
        </a:p>
      </dgm:t>
    </dgm:pt>
    <dgm:pt modelId="{52C70B2D-9F06-4CC3-9028-85500A19374D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Psicologia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E99EE18-EF5F-45A2-ADEF-D6C8BADE775D}" type="parTrans" cxnId="{9C024244-C649-4B14-9900-DCE1D41FF615}">
      <dgm:prSet/>
      <dgm:spPr/>
      <dgm:t>
        <a:bodyPr/>
        <a:lstStyle/>
        <a:p>
          <a:endParaRPr lang="pt-PT"/>
        </a:p>
      </dgm:t>
    </dgm:pt>
    <dgm:pt modelId="{671F6C18-D452-4B0D-A80B-DAD68E8F56E5}" type="sibTrans" cxnId="{9C024244-C649-4B14-9900-DCE1D41FF615}">
      <dgm:prSet/>
      <dgm:spPr/>
      <dgm:t>
        <a:bodyPr/>
        <a:lstStyle/>
        <a:p>
          <a:endParaRPr lang="pt-PT"/>
        </a:p>
      </dgm:t>
    </dgm:pt>
    <dgm:pt modelId="{00A0AFDE-893C-45FA-A799-3FB4D7A943D0}">
      <dgm:prSet custT="1"/>
      <dgm:spPr/>
      <dgm:t>
        <a:bodyPr/>
        <a:lstStyle/>
        <a:p>
          <a:r>
            <a:rPr lang="pt-PT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Sociologia</a:t>
          </a:r>
          <a:endParaRPr lang="pt-PT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391634A-913D-4F16-8455-735A9C42586F}" type="parTrans" cxnId="{41EF64B9-58B0-4D96-A8C1-45C4FB8E8F96}">
      <dgm:prSet/>
      <dgm:spPr/>
      <dgm:t>
        <a:bodyPr/>
        <a:lstStyle/>
        <a:p>
          <a:endParaRPr lang="pt-PT"/>
        </a:p>
      </dgm:t>
    </dgm:pt>
    <dgm:pt modelId="{D894EC98-31EC-4393-8474-B165F5D74859}" type="sibTrans" cxnId="{41EF64B9-58B0-4D96-A8C1-45C4FB8E8F96}">
      <dgm:prSet/>
      <dgm:spPr/>
      <dgm:t>
        <a:bodyPr/>
        <a:lstStyle/>
        <a:p>
          <a:endParaRPr lang="pt-PT"/>
        </a:p>
      </dgm:t>
    </dgm:pt>
    <dgm:pt modelId="{D72BB885-F7C1-476B-90D0-EF075D44E43B}" type="pres">
      <dgm:prSet presAssocID="{B0824AC1-1381-497F-AD92-96AC52EDB0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DF5F2197-8918-4BA9-9A4E-F68EF7C71CBE}" type="pres">
      <dgm:prSet presAssocID="{0AD26EA9-1B62-4EFB-B057-83BFC772CBC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AB34221-3DBD-498D-BDD1-17C4946E91A1}" type="pres">
      <dgm:prSet presAssocID="{57CF77CF-D873-4220-A456-86808C6D0D57}" presName="spacer" presStyleCnt="0"/>
      <dgm:spPr/>
    </dgm:pt>
    <dgm:pt modelId="{4205D4B9-D67A-4E21-81C3-9E7949F9E17C}" type="pres">
      <dgm:prSet presAssocID="{228A79C5-855E-49F8-ABD1-8E809BEA55F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6AFB1E9-8F46-4B59-9DA8-2FFDF3C6FD39}" type="pres">
      <dgm:prSet presAssocID="{F2D0ADA9-C477-4F04-A4DD-4BC4D21F340B}" presName="spacer" presStyleCnt="0"/>
      <dgm:spPr/>
    </dgm:pt>
    <dgm:pt modelId="{9F8C369D-7BB6-4CF0-BFB8-46AC205C0CE3}" type="pres">
      <dgm:prSet presAssocID="{34A470E5-2BA1-4B8C-8491-64B90AF33D86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D4C5745-ECBE-4D52-B0F0-7ED3900C07BF}" type="pres">
      <dgm:prSet presAssocID="{9CD88EB3-8691-4F2B-8D1E-E595192FC6EA}" presName="spacer" presStyleCnt="0"/>
      <dgm:spPr/>
    </dgm:pt>
    <dgm:pt modelId="{986B7BE7-7BB1-4516-9E9C-1204CAE8A8F9}" type="pres">
      <dgm:prSet presAssocID="{0FC2BCBD-9A50-49D6-8668-5EDD8DBE4A2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251C110-3758-434D-8FA2-684B02E6215E}" type="pres">
      <dgm:prSet presAssocID="{073A90CA-E51C-4E58-B8AF-6494C19DAB4E}" presName="spacer" presStyleCnt="0"/>
      <dgm:spPr/>
    </dgm:pt>
    <dgm:pt modelId="{28521432-2986-48F0-9CA9-52FC9F75F154}" type="pres">
      <dgm:prSet presAssocID="{52C70B2D-9F06-4CC3-9028-85500A19374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4D41920-125F-4A54-9C86-6EB2D438159B}" type="pres">
      <dgm:prSet presAssocID="{671F6C18-D452-4B0D-A80B-DAD68E8F56E5}" presName="spacer" presStyleCnt="0"/>
      <dgm:spPr/>
    </dgm:pt>
    <dgm:pt modelId="{CB303BDB-C9BF-4D6A-88EA-B93214810D64}" type="pres">
      <dgm:prSet presAssocID="{00A0AFDE-893C-45FA-A799-3FB4D7A943D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230CE7B2-3305-408C-B745-D2BBC2BACAF4}" type="presOf" srcId="{B0824AC1-1381-497F-AD92-96AC52EDB020}" destId="{D72BB885-F7C1-476B-90D0-EF075D44E43B}" srcOrd="0" destOrd="0" presId="urn:microsoft.com/office/officeart/2005/8/layout/vList2"/>
    <dgm:cxn modelId="{BD2ACA50-B9AD-4055-9ED7-B6AA6275532B}" srcId="{B0824AC1-1381-497F-AD92-96AC52EDB020}" destId="{228A79C5-855E-49F8-ABD1-8E809BEA55F0}" srcOrd="1" destOrd="0" parTransId="{48AC3C04-87F4-4A39-BFB9-B761D8A6A14D}" sibTransId="{F2D0ADA9-C477-4F04-A4DD-4BC4D21F340B}"/>
    <dgm:cxn modelId="{FDFBC75F-912C-4852-96B9-838C8DD6FA47}" srcId="{B0824AC1-1381-497F-AD92-96AC52EDB020}" destId="{34A470E5-2BA1-4B8C-8491-64B90AF33D86}" srcOrd="2" destOrd="0" parTransId="{E6DFF0B3-CA12-4DAD-B30A-25B1B5E167FA}" sibTransId="{9CD88EB3-8691-4F2B-8D1E-E595192FC6EA}"/>
    <dgm:cxn modelId="{B2F8F41F-8918-4DA6-B2EE-3B4CCCACCF28}" type="presOf" srcId="{52C70B2D-9F06-4CC3-9028-85500A19374D}" destId="{28521432-2986-48F0-9CA9-52FC9F75F154}" srcOrd="0" destOrd="0" presId="urn:microsoft.com/office/officeart/2005/8/layout/vList2"/>
    <dgm:cxn modelId="{2C2938BE-C978-4880-AC2E-78356C9F067B}" type="presOf" srcId="{228A79C5-855E-49F8-ABD1-8E809BEA55F0}" destId="{4205D4B9-D67A-4E21-81C3-9E7949F9E17C}" srcOrd="0" destOrd="0" presId="urn:microsoft.com/office/officeart/2005/8/layout/vList2"/>
    <dgm:cxn modelId="{D130E2BE-2762-4D63-AEC9-A871B2C6922B}" type="presOf" srcId="{34A470E5-2BA1-4B8C-8491-64B90AF33D86}" destId="{9F8C369D-7BB6-4CF0-BFB8-46AC205C0CE3}" srcOrd="0" destOrd="0" presId="urn:microsoft.com/office/officeart/2005/8/layout/vList2"/>
    <dgm:cxn modelId="{9C024244-C649-4B14-9900-DCE1D41FF615}" srcId="{B0824AC1-1381-497F-AD92-96AC52EDB020}" destId="{52C70B2D-9F06-4CC3-9028-85500A19374D}" srcOrd="4" destOrd="0" parTransId="{7E99EE18-EF5F-45A2-ADEF-D6C8BADE775D}" sibTransId="{671F6C18-D452-4B0D-A80B-DAD68E8F56E5}"/>
    <dgm:cxn modelId="{E681F756-5920-4C3F-BF49-2708D46AE48F}" type="presOf" srcId="{0FC2BCBD-9A50-49D6-8668-5EDD8DBE4A25}" destId="{986B7BE7-7BB1-4516-9E9C-1204CAE8A8F9}" srcOrd="0" destOrd="0" presId="urn:microsoft.com/office/officeart/2005/8/layout/vList2"/>
    <dgm:cxn modelId="{5BE767D5-252A-435D-8905-56D88E16297E}" type="presOf" srcId="{0AD26EA9-1B62-4EFB-B057-83BFC772CBCA}" destId="{DF5F2197-8918-4BA9-9A4E-F68EF7C71CBE}" srcOrd="0" destOrd="0" presId="urn:microsoft.com/office/officeart/2005/8/layout/vList2"/>
    <dgm:cxn modelId="{41EF64B9-58B0-4D96-A8C1-45C4FB8E8F96}" srcId="{B0824AC1-1381-497F-AD92-96AC52EDB020}" destId="{00A0AFDE-893C-45FA-A799-3FB4D7A943D0}" srcOrd="5" destOrd="0" parTransId="{C391634A-913D-4F16-8455-735A9C42586F}" sibTransId="{D894EC98-31EC-4393-8474-B165F5D74859}"/>
    <dgm:cxn modelId="{E0C06438-C36D-4F86-9221-7AF1E9131C71}" srcId="{B0824AC1-1381-497F-AD92-96AC52EDB020}" destId="{0FC2BCBD-9A50-49D6-8668-5EDD8DBE4A25}" srcOrd="3" destOrd="0" parTransId="{4F58F975-4B2A-46E0-9AB0-CBDFDF7E3174}" sibTransId="{073A90CA-E51C-4E58-B8AF-6494C19DAB4E}"/>
    <dgm:cxn modelId="{A75B59C6-205C-4519-A436-2912EFCFD735}" type="presOf" srcId="{00A0AFDE-893C-45FA-A799-3FB4D7A943D0}" destId="{CB303BDB-C9BF-4D6A-88EA-B93214810D64}" srcOrd="0" destOrd="0" presId="urn:microsoft.com/office/officeart/2005/8/layout/vList2"/>
    <dgm:cxn modelId="{61AC3EA6-B0CA-4B73-BF81-00234DACBA80}" srcId="{B0824AC1-1381-497F-AD92-96AC52EDB020}" destId="{0AD26EA9-1B62-4EFB-B057-83BFC772CBCA}" srcOrd="0" destOrd="0" parTransId="{F7E02D0F-301F-4C7A-8C1D-F5F22D10E79D}" sibTransId="{57CF77CF-D873-4220-A456-86808C6D0D57}"/>
    <dgm:cxn modelId="{C630ADB5-64E7-45A6-AF88-9FAE6DD27248}" type="presParOf" srcId="{D72BB885-F7C1-476B-90D0-EF075D44E43B}" destId="{DF5F2197-8918-4BA9-9A4E-F68EF7C71CBE}" srcOrd="0" destOrd="0" presId="urn:microsoft.com/office/officeart/2005/8/layout/vList2"/>
    <dgm:cxn modelId="{20211052-D9CD-4197-80E2-3E6153A3E1BD}" type="presParOf" srcId="{D72BB885-F7C1-476B-90D0-EF075D44E43B}" destId="{1AB34221-3DBD-498D-BDD1-17C4946E91A1}" srcOrd="1" destOrd="0" presId="urn:microsoft.com/office/officeart/2005/8/layout/vList2"/>
    <dgm:cxn modelId="{CC498083-F5D2-4B8F-BAFE-3B694631C549}" type="presParOf" srcId="{D72BB885-F7C1-476B-90D0-EF075D44E43B}" destId="{4205D4B9-D67A-4E21-81C3-9E7949F9E17C}" srcOrd="2" destOrd="0" presId="urn:microsoft.com/office/officeart/2005/8/layout/vList2"/>
    <dgm:cxn modelId="{9770F5FE-87FC-451B-96A0-FAF6802593D2}" type="presParOf" srcId="{D72BB885-F7C1-476B-90D0-EF075D44E43B}" destId="{A6AFB1E9-8F46-4B59-9DA8-2FFDF3C6FD39}" srcOrd="3" destOrd="0" presId="urn:microsoft.com/office/officeart/2005/8/layout/vList2"/>
    <dgm:cxn modelId="{E94BF8E9-3D04-4B3F-BB41-245BAC0D1670}" type="presParOf" srcId="{D72BB885-F7C1-476B-90D0-EF075D44E43B}" destId="{9F8C369D-7BB6-4CF0-BFB8-46AC205C0CE3}" srcOrd="4" destOrd="0" presId="urn:microsoft.com/office/officeart/2005/8/layout/vList2"/>
    <dgm:cxn modelId="{95E1F5D8-9C1E-4FFC-B7EF-DA1B1F5829A7}" type="presParOf" srcId="{D72BB885-F7C1-476B-90D0-EF075D44E43B}" destId="{0D4C5745-ECBE-4D52-B0F0-7ED3900C07BF}" srcOrd="5" destOrd="0" presId="urn:microsoft.com/office/officeart/2005/8/layout/vList2"/>
    <dgm:cxn modelId="{2385C744-E65A-431B-B0DD-6E58EB4295D5}" type="presParOf" srcId="{D72BB885-F7C1-476B-90D0-EF075D44E43B}" destId="{986B7BE7-7BB1-4516-9E9C-1204CAE8A8F9}" srcOrd="6" destOrd="0" presId="urn:microsoft.com/office/officeart/2005/8/layout/vList2"/>
    <dgm:cxn modelId="{FBF69AA6-98DB-445E-8AFA-EF2D48E95821}" type="presParOf" srcId="{D72BB885-F7C1-476B-90D0-EF075D44E43B}" destId="{7251C110-3758-434D-8FA2-684B02E6215E}" srcOrd="7" destOrd="0" presId="urn:microsoft.com/office/officeart/2005/8/layout/vList2"/>
    <dgm:cxn modelId="{FADCC32D-75C4-4C9A-BD29-4A0EC6B1BB95}" type="presParOf" srcId="{D72BB885-F7C1-476B-90D0-EF075D44E43B}" destId="{28521432-2986-48F0-9CA9-52FC9F75F154}" srcOrd="8" destOrd="0" presId="urn:microsoft.com/office/officeart/2005/8/layout/vList2"/>
    <dgm:cxn modelId="{4945AE9F-5915-4E97-A11F-E5AA24175926}" type="presParOf" srcId="{D72BB885-F7C1-476B-90D0-EF075D44E43B}" destId="{A4D41920-125F-4A54-9C86-6EB2D438159B}" srcOrd="9" destOrd="0" presId="urn:microsoft.com/office/officeart/2005/8/layout/vList2"/>
    <dgm:cxn modelId="{178FA396-48A8-4112-B8FB-9BACFED7ADD7}" type="presParOf" srcId="{D72BB885-F7C1-476B-90D0-EF075D44E43B}" destId="{CB303BDB-C9BF-4D6A-88EA-B93214810D6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FD6E388-201F-4FE0-92DA-135691CE2A6F}" type="doc">
      <dgm:prSet loTypeId="urn:microsoft.com/office/officeart/2005/8/layout/vList2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AF0FB6D-CEDD-418B-9A27-1DF7E1ADF136}">
      <dgm:prSet phldrT="[Texto]"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Artigos em revistas internacionais  </a:t>
          </a:r>
          <a:endParaRPr lang="pt-PT" sz="20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40D6EE1-6F79-402C-A48A-3C77B563724C}" type="parTrans" cxnId="{0908A77C-2D69-4516-9EA3-004BE0189769}">
      <dgm:prSet/>
      <dgm:spPr/>
      <dgm:t>
        <a:bodyPr/>
        <a:lstStyle/>
        <a:p>
          <a:endParaRPr lang="pt-PT"/>
        </a:p>
      </dgm:t>
    </dgm:pt>
    <dgm:pt modelId="{73D179EA-EB86-45F7-B2A7-CCED66EB7107}" type="sibTrans" cxnId="{0908A77C-2D69-4516-9EA3-004BE0189769}">
      <dgm:prSet/>
      <dgm:spPr/>
      <dgm:t>
        <a:bodyPr/>
        <a:lstStyle/>
        <a:p>
          <a:endParaRPr lang="pt-PT"/>
        </a:p>
      </dgm:t>
    </dgm:pt>
    <dgm:pt modelId="{EED0E1A2-A0EF-49E3-9AC0-95FDE496DCC0}">
      <dgm:prSet phldrT="[Texto]" phldr="1"/>
      <dgm:spPr/>
      <dgm:t>
        <a:bodyPr/>
        <a:lstStyle/>
        <a:p>
          <a:endParaRPr lang="pt-PT" dirty="0"/>
        </a:p>
      </dgm:t>
    </dgm:pt>
    <dgm:pt modelId="{25CEA51E-A9DC-474E-AED9-7168421367FF}" type="parTrans" cxnId="{01C94363-8E9C-4E1B-93C4-73E180E57BAC}">
      <dgm:prSet/>
      <dgm:spPr/>
      <dgm:t>
        <a:bodyPr/>
        <a:lstStyle/>
        <a:p>
          <a:endParaRPr lang="pt-PT"/>
        </a:p>
      </dgm:t>
    </dgm:pt>
    <dgm:pt modelId="{AFBB3472-D56A-4407-A5D4-B9B72D9BA165}" type="sibTrans" cxnId="{01C94363-8E9C-4E1B-93C4-73E180E57BAC}">
      <dgm:prSet/>
      <dgm:spPr/>
      <dgm:t>
        <a:bodyPr/>
        <a:lstStyle/>
        <a:p>
          <a:endParaRPr lang="pt-PT"/>
        </a:p>
      </dgm:t>
    </dgm:pt>
    <dgm:pt modelId="{EEE0F845-1A9E-4F24-9014-F55443BC5A68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Artigos em revistas nacionais  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C64BAD6-6DF1-476D-B753-DE8F00BB13DA}" type="parTrans" cxnId="{DC24E7AB-0135-4ACE-903B-4A1BC2E8A2AD}">
      <dgm:prSet/>
      <dgm:spPr/>
      <dgm:t>
        <a:bodyPr/>
        <a:lstStyle/>
        <a:p>
          <a:endParaRPr lang="pt-PT"/>
        </a:p>
      </dgm:t>
    </dgm:pt>
    <dgm:pt modelId="{83042049-1652-42EF-A4F4-E160F460A5D0}" type="sibTrans" cxnId="{DC24E7AB-0135-4ACE-903B-4A1BC2E8A2AD}">
      <dgm:prSet/>
      <dgm:spPr/>
      <dgm:t>
        <a:bodyPr/>
        <a:lstStyle/>
        <a:p>
          <a:endParaRPr lang="pt-PT"/>
        </a:p>
      </dgm:t>
    </dgm:pt>
    <dgm:pt modelId="{EBC89C53-85C9-4CA3-BD24-930E9E57AA32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Capítulos/artigos em livros internacionais  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5552642-294B-4A24-A92B-DC897CA93ACA}" type="parTrans" cxnId="{4A44D0D4-1F5E-447E-8257-32A5A34B5C91}">
      <dgm:prSet/>
      <dgm:spPr/>
      <dgm:t>
        <a:bodyPr/>
        <a:lstStyle/>
        <a:p>
          <a:endParaRPr lang="pt-PT"/>
        </a:p>
      </dgm:t>
    </dgm:pt>
    <dgm:pt modelId="{F0FD3E95-B95F-4CBB-BA25-1609F24FE5A1}" type="sibTrans" cxnId="{4A44D0D4-1F5E-447E-8257-32A5A34B5C91}">
      <dgm:prSet/>
      <dgm:spPr/>
      <dgm:t>
        <a:bodyPr/>
        <a:lstStyle/>
        <a:p>
          <a:endParaRPr lang="pt-PT"/>
        </a:p>
      </dgm:t>
    </dgm:pt>
    <dgm:pt modelId="{EFA28830-9659-45FB-870E-492FC655599A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Capítulos/artigos em livros nacionais  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57C0035-8A96-4613-9CB1-64F160754FA2}" type="parTrans" cxnId="{73B25F9A-B6C5-434C-9790-6405761D105D}">
      <dgm:prSet/>
      <dgm:spPr/>
      <dgm:t>
        <a:bodyPr/>
        <a:lstStyle/>
        <a:p>
          <a:endParaRPr lang="pt-PT"/>
        </a:p>
      </dgm:t>
    </dgm:pt>
    <dgm:pt modelId="{AF1CF2A6-C1EF-4EC7-9486-100224BDA514}" type="sibTrans" cxnId="{73B25F9A-B6C5-434C-9790-6405761D105D}">
      <dgm:prSet/>
      <dgm:spPr/>
      <dgm:t>
        <a:bodyPr/>
        <a:lstStyle/>
        <a:p>
          <a:endParaRPr lang="pt-PT"/>
        </a:p>
      </dgm:t>
    </dgm:pt>
    <dgm:pt modelId="{7920D90F-7AEF-4C27-80C2-649149340FAA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Congressos, conferências e seminários  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6829A1F-EF18-4BDE-B374-90340508B4A0}" type="parTrans" cxnId="{8CA5D6ED-919D-4237-8197-E764669DB46B}">
      <dgm:prSet/>
      <dgm:spPr/>
      <dgm:t>
        <a:bodyPr/>
        <a:lstStyle/>
        <a:p>
          <a:endParaRPr lang="pt-PT"/>
        </a:p>
      </dgm:t>
    </dgm:pt>
    <dgm:pt modelId="{14EA14E3-5716-4105-989A-6FE71EF34F34}" type="sibTrans" cxnId="{8CA5D6ED-919D-4237-8197-E764669DB46B}">
      <dgm:prSet/>
      <dgm:spPr/>
      <dgm:t>
        <a:bodyPr/>
        <a:lstStyle/>
        <a:p>
          <a:endParaRPr lang="pt-PT"/>
        </a:p>
      </dgm:t>
    </dgm:pt>
    <dgm:pt modelId="{47C3F7CA-AE61-4E53-BF42-736B94429953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Livros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03A06D8-3063-4C65-9824-454DEE10483A}" type="parTrans" cxnId="{137445ED-E410-4BE6-8B64-3BF5E88FB360}">
      <dgm:prSet/>
      <dgm:spPr/>
      <dgm:t>
        <a:bodyPr/>
        <a:lstStyle/>
        <a:p>
          <a:endParaRPr lang="pt-PT"/>
        </a:p>
      </dgm:t>
    </dgm:pt>
    <dgm:pt modelId="{3B6AEE87-33AD-4965-8CB5-8029F5EB5EF9}" type="sibTrans" cxnId="{137445ED-E410-4BE6-8B64-3BF5E88FB360}">
      <dgm:prSet/>
      <dgm:spPr/>
      <dgm:t>
        <a:bodyPr/>
        <a:lstStyle/>
        <a:p>
          <a:endParaRPr lang="pt-PT"/>
        </a:p>
      </dgm:t>
    </dgm:pt>
    <dgm:pt modelId="{DB4DB925-7B9C-4562-A1D2-84BB86C8E18F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Recursos educacionais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EC50CD9-9011-4800-B3F9-3B63E05ED233}" type="parTrans" cxnId="{77F73850-2798-4BAD-B843-9BDA14D735D1}">
      <dgm:prSet/>
      <dgm:spPr/>
      <dgm:t>
        <a:bodyPr/>
        <a:lstStyle/>
        <a:p>
          <a:endParaRPr lang="pt-PT"/>
        </a:p>
      </dgm:t>
    </dgm:pt>
    <dgm:pt modelId="{76A80F61-C707-4DFF-AD1D-77BAD06C1FCB}" type="sibTrans" cxnId="{77F73850-2798-4BAD-B843-9BDA14D735D1}">
      <dgm:prSet/>
      <dgm:spPr/>
      <dgm:t>
        <a:bodyPr/>
        <a:lstStyle/>
        <a:p>
          <a:endParaRPr lang="pt-PT"/>
        </a:p>
      </dgm:t>
    </dgm:pt>
    <dgm:pt modelId="{5EFC9778-D8A8-460C-94FA-5DA32689E039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Relatórios/Documentos de trabalho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3766CB5-A752-4658-80A5-48F9E95A9581}" type="parTrans" cxnId="{E61A3489-9B2F-44CE-AC6F-53B2EA90464E}">
      <dgm:prSet/>
      <dgm:spPr/>
      <dgm:t>
        <a:bodyPr/>
        <a:lstStyle/>
        <a:p>
          <a:endParaRPr lang="pt-PT"/>
        </a:p>
      </dgm:t>
    </dgm:pt>
    <dgm:pt modelId="{190FB6A2-A6AD-47C5-862A-1F48E3AF695E}" type="sibTrans" cxnId="{E61A3489-9B2F-44CE-AC6F-53B2EA90464E}">
      <dgm:prSet/>
      <dgm:spPr/>
      <dgm:t>
        <a:bodyPr/>
        <a:lstStyle/>
        <a:p>
          <a:endParaRPr lang="pt-PT"/>
        </a:p>
      </dgm:t>
    </dgm:pt>
    <dgm:pt modelId="{7471BBFA-3E4C-4200-BE03-B7B7FA4D3D5A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Revistas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E7E2E7C-5A1E-4BF8-BFC2-FCBB28F0A37B}" type="parTrans" cxnId="{603A2261-2DFE-4C53-BD16-F62438AC6383}">
      <dgm:prSet/>
      <dgm:spPr/>
      <dgm:t>
        <a:bodyPr/>
        <a:lstStyle/>
        <a:p>
          <a:endParaRPr lang="pt-PT"/>
        </a:p>
      </dgm:t>
    </dgm:pt>
    <dgm:pt modelId="{FC9BD6DD-2E86-4451-8188-73AE6D1430DA}" type="sibTrans" cxnId="{603A2261-2DFE-4C53-BD16-F62438AC6383}">
      <dgm:prSet/>
      <dgm:spPr/>
      <dgm:t>
        <a:bodyPr/>
        <a:lstStyle/>
        <a:p>
          <a:endParaRPr lang="pt-PT"/>
        </a:p>
      </dgm:t>
    </dgm:pt>
    <dgm:pt modelId="{8310E948-7D88-4BA4-AACD-92BD05B27FBB}">
      <dgm:prSet custT="1"/>
      <dgm:spPr/>
      <dgm:t>
        <a:bodyPr/>
        <a:lstStyle/>
        <a:p>
          <a:r>
            <a:rPr lang="pt-PT" sz="2000" b="0" i="0" dirty="0" smtClean="0">
              <a:solidFill>
                <a:schemeClr val="tx1">
                  <a:lumMod val="65000"/>
                  <a:lumOff val="35000"/>
                </a:schemeClr>
              </a:solidFill>
            </a:rPr>
            <a:t>Trabalhos de estudantes  </a:t>
          </a:r>
          <a:endParaRPr lang="pt-PT" sz="2000" b="0" i="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D75347F-A440-4C6F-B65F-2592A7AE591D}" type="parTrans" cxnId="{1C1AD7C0-F8A8-4D0E-B708-DCED5FF46C5E}">
      <dgm:prSet/>
      <dgm:spPr/>
      <dgm:t>
        <a:bodyPr/>
        <a:lstStyle/>
        <a:p>
          <a:endParaRPr lang="pt-PT"/>
        </a:p>
      </dgm:t>
    </dgm:pt>
    <dgm:pt modelId="{81C401AD-ADEF-4759-9C75-CF7999E8BFC3}" type="sibTrans" cxnId="{1C1AD7C0-F8A8-4D0E-B708-DCED5FF46C5E}">
      <dgm:prSet/>
      <dgm:spPr/>
      <dgm:t>
        <a:bodyPr/>
        <a:lstStyle/>
        <a:p>
          <a:endParaRPr lang="pt-PT"/>
        </a:p>
      </dgm:t>
    </dgm:pt>
    <dgm:pt modelId="{A8A5A312-B1DC-4EAF-8220-14272A39FE0A}" type="pres">
      <dgm:prSet presAssocID="{EFD6E388-201F-4FE0-92DA-135691CE2A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1201F43-70F2-4A59-A88A-E3DC79BD8AD3}" type="pres">
      <dgm:prSet presAssocID="{1AF0FB6D-CEDD-418B-9A27-1DF7E1ADF136}" presName="parentText" presStyleLbl="node1" presStyleIdx="0" presStyleCnt="10" custLinFactNeighborX="-2493" custLinFactNeighborY="-17111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3CCA69A-280B-4DF7-B22B-3BF741A30F5C}" type="pres">
      <dgm:prSet presAssocID="{73D179EA-EB86-45F7-B2A7-CCED66EB7107}" presName="spacer" presStyleCnt="0"/>
      <dgm:spPr/>
      <dgm:t>
        <a:bodyPr/>
        <a:lstStyle/>
        <a:p>
          <a:endParaRPr lang="pt-PT"/>
        </a:p>
      </dgm:t>
    </dgm:pt>
    <dgm:pt modelId="{A1381B7E-4550-493B-B258-7E8F41CF82E5}" type="pres">
      <dgm:prSet presAssocID="{EEE0F845-1A9E-4F24-9014-F55443BC5A68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09B81CA-E82F-4E84-B44E-4D82616688A9}" type="pres">
      <dgm:prSet presAssocID="{83042049-1652-42EF-A4F4-E160F460A5D0}" presName="spacer" presStyleCnt="0"/>
      <dgm:spPr/>
      <dgm:t>
        <a:bodyPr/>
        <a:lstStyle/>
        <a:p>
          <a:endParaRPr lang="pt-PT"/>
        </a:p>
      </dgm:t>
    </dgm:pt>
    <dgm:pt modelId="{3D265699-2696-41A2-B9D5-2F6DE6B9A3B4}" type="pres">
      <dgm:prSet presAssocID="{EBC89C53-85C9-4CA3-BD24-930E9E57AA32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B6C89B9-87E5-435A-A941-CFB698ED644B}" type="pres">
      <dgm:prSet presAssocID="{F0FD3E95-B95F-4CBB-BA25-1609F24FE5A1}" presName="spacer" presStyleCnt="0"/>
      <dgm:spPr/>
      <dgm:t>
        <a:bodyPr/>
        <a:lstStyle/>
        <a:p>
          <a:endParaRPr lang="pt-PT"/>
        </a:p>
      </dgm:t>
    </dgm:pt>
    <dgm:pt modelId="{6A9CD1C1-3969-4093-88F7-254487FC01C2}" type="pres">
      <dgm:prSet presAssocID="{EFA28830-9659-45FB-870E-492FC655599A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2EA5A72-2241-4B55-A175-EB888BAB5A22}" type="pres">
      <dgm:prSet presAssocID="{AF1CF2A6-C1EF-4EC7-9486-100224BDA514}" presName="spacer" presStyleCnt="0"/>
      <dgm:spPr/>
      <dgm:t>
        <a:bodyPr/>
        <a:lstStyle/>
        <a:p>
          <a:endParaRPr lang="pt-PT"/>
        </a:p>
      </dgm:t>
    </dgm:pt>
    <dgm:pt modelId="{FB1A823A-6CE5-4925-B220-EC45D8AB4C1F}" type="pres">
      <dgm:prSet presAssocID="{7920D90F-7AEF-4C27-80C2-649149340FAA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5280F4D-7FEB-4FC2-AC6E-49BF3FD7CAC0}" type="pres">
      <dgm:prSet presAssocID="{14EA14E3-5716-4105-989A-6FE71EF34F34}" presName="spacer" presStyleCnt="0"/>
      <dgm:spPr/>
      <dgm:t>
        <a:bodyPr/>
        <a:lstStyle/>
        <a:p>
          <a:endParaRPr lang="pt-PT"/>
        </a:p>
      </dgm:t>
    </dgm:pt>
    <dgm:pt modelId="{E3BAE452-17F9-4F67-A7A6-FE2534DF8B19}" type="pres">
      <dgm:prSet presAssocID="{47C3F7CA-AE61-4E53-BF42-736B94429953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1B2ECEB-9D87-4DA9-B846-F8A36E6298C9}" type="pres">
      <dgm:prSet presAssocID="{3B6AEE87-33AD-4965-8CB5-8029F5EB5EF9}" presName="spacer" presStyleCnt="0"/>
      <dgm:spPr/>
      <dgm:t>
        <a:bodyPr/>
        <a:lstStyle/>
        <a:p>
          <a:endParaRPr lang="pt-PT"/>
        </a:p>
      </dgm:t>
    </dgm:pt>
    <dgm:pt modelId="{046B15BE-59FE-459E-907F-EB7267B38883}" type="pres">
      <dgm:prSet presAssocID="{DB4DB925-7B9C-4562-A1D2-84BB86C8E18F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CEC7CBB-DCFE-4659-AB9A-B235BE496B6B}" type="pres">
      <dgm:prSet presAssocID="{76A80F61-C707-4DFF-AD1D-77BAD06C1FCB}" presName="spacer" presStyleCnt="0"/>
      <dgm:spPr/>
      <dgm:t>
        <a:bodyPr/>
        <a:lstStyle/>
        <a:p>
          <a:endParaRPr lang="pt-PT"/>
        </a:p>
      </dgm:t>
    </dgm:pt>
    <dgm:pt modelId="{838DCAE1-C7FA-4C61-BBE4-51EC1D2519B8}" type="pres">
      <dgm:prSet presAssocID="{5EFC9778-D8A8-460C-94FA-5DA32689E039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364572F-B8B9-4D78-96DC-C56AB64D0280}" type="pres">
      <dgm:prSet presAssocID="{190FB6A2-A6AD-47C5-862A-1F48E3AF695E}" presName="spacer" presStyleCnt="0"/>
      <dgm:spPr/>
      <dgm:t>
        <a:bodyPr/>
        <a:lstStyle/>
        <a:p>
          <a:endParaRPr lang="pt-PT"/>
        </a:p>
      </dgm:t>
    </dgm:pt>
    <dgm:pt modelId="{298CDFAE-7513-4838-90C8-4EEEAB12E2DC}" type="pres">
      <dgm:prSet presAssocID="{7471BBFA-3E4C-4200-BE03-B7B7FA4D3D5A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D79AF6D-89F7-4AF3-BD17-5D66AB302EA6}" type="pres">
      <dgm:prSet presAssocID="{FC9BD6DD-2E86-4451-8188-73AE6D1430DA}" presName="spacer" presStyleCnt="0"/>
      <dgm:spPr/>
      <dgm:t>
        <a:bodyPr/>
        <a:lstStyle/>
        <a:p>
          <a:endParaRPr lang="pt-PT"/>
        </a:p>
      </dgm:t>
    </dgm:pt>
    <dgm:pt modelId="{53B45786-C17E-4B17-8B1A-166AE94132C3}" type="pres">
      <dgm:prSet presAssocID="{8310E948-7D88-4BA4-AACD-92BD05B27FBB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19CC9E2-E1AC-43FE-BEA9-A54020FCFDA6}" type="pres">
      <dgm:prSet presAssocID="{8310E948-7D88-4BA4-AACD-92BD05B27FB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73B25F9A-B6C5-434C-9790-6405761D105D}" srcId="{EFD6E388-201F-4FE0-92DA-135691CE2A6F}" destId="{EFA28830-9659-45FB-870E-492FC655599A}" srcOrd="3" destOrd="0" parTransId="{557C0035-8A96-4613-9CB1-64F160754FA2}" sibTransId="{AF1CF2A6-C1EF-4EC7-9486-100224BDA514}"/>
    <dgm:cxn modelId="{8CA5D6ED-919D-4237-8197-E764669DB46B}" srcId="{EFD6E388-201F-4FE0-92DA-135691CE2A6F}" destId="{7920D90F-7AEF-4C27-80C2-649149340FAA}" srcOrd="4" destOrd="0" parTransId="{66829A1F-EF18-4BDE-B374-90340508B4A0}" sibTransId="{14EA14E3-5716-4105-989A-6FE71EF34F34}"/>
    <dgm:cxn modelId="{4A44D0D4-1F5E-447E-8257-32A5A34B5C91}" srcId="{EFD6E388-201F-4FE0-92DA-135691CE2A6F}" destId="{EBC89C53-85C9-4CA3-BD24-930E9E57AA32}" srcOrd="2" destOrd="0" parTransId="{95552642-294B-4A24-A92B-DC897CA93ACA}" sibTransId="{F0FD3E95-B95F-4CBB-BA25-1609F24FE5A1}"/>
    <dgm:cxn modelId="{01C94363-8E9C-4E1B-93C4-73E180E57BAC}" srcId="{8310E948-7D88-4BA4-AACD-92BD05B27FBB}" destId="{EED0E1A2-A0EF-49E3-9AC0-95FDE496DCC0}" srcOrd="0" destOrd="0" parTransId="{25CEA51E-A9DC-474E-AED9-7168421367FF}" sibTransId="{AFBB3472-D56A-4407-A5D4-B9B72D9BA165}"/>
    <dgm:cxn modelId="{4C6A7B9F-41D5-4C4A-8D6A-3A05F71B2D4A}" type="presOf" srcId="{EBC89C53-85C9-4CA3-BD24-930E9E57AA32}" destId="{3D265699-2696-41A2-B9D5-2F6DE6B9A3B4}" srcOrd="0" destOrd="0" presId="urn:microsoft.com/office/officeart/2005/8/layout/vList2"/>
    <dgm:cxn modelId="{C3FF7AA7-EA23-4B60-B6DD-5313FBC5A1D1}" type="presOf" srcId="{EED0E1A2-A0EF-49E3-9AC0-95FDE496DCC0}" destId="{E19CC9E2-E1AC-43FE-BEA9-A54020FCFDA6}" srcOrd="0" destOrd="0" presId="urn:microsoft.com/office/officeart/2005/8/layout/vList2"/>
    <dgm:cxn modelId="{54D0BF12-BB32-4E63-960C-796046037A23}" type="presOf" srcId="{5EFC9778-D8A8-460C-94FA-5DA32689E039}" destId="{838DCAE1-C7FA-4C61-BBE4-51EC1D2519B8}" srcOrd="0" destOrd="0" presId="urn:microsoft.com/office/officeart/2005/8/layout/vList2"/>
    <dgm:cxn modelId="{DE43E25E-F3C1-414F-9FDC-CE2D9516B109}" type="presOf" srcId="{47C3F7CA-AE61-4E53-BF42-736B94429953}" destId="{E3BAE452-17F9-4F67-A7A6-FE2534DF8B19}" srcOrd="0" destOrd="0" presId="urn:microsoft.com/office/officeart/2005/8/layout/vList2"/>
    <dgm:cxn modelId="{E61A3489-9B2F-44CE-AC6F-53B2EA90464E}" srcId="{EFD6E388-201F-4FE0-92DA-135691CE2A6F}" destId="{5EFC9778-D8A8-460C-94FA-5DA32689E039}" srcOrd="7" destOrd="0" parTransId="{83766CB5-A752-4658-80A5-48F9E95A9581}" sibTransId="{190FB6A2-A6AD-47C5-862A-1F48E3AF695E}"/>
    <dgm:cxn modelId="{1521BC8F-B3C8-4CDB-960E-E6688E611668}" type="presOf" srcId="{8310E948-7D88-4BA4-AACD-92BD05B27FBB}" destId="{53B45786-C17E-4B17-8B1A-166AE94132C3}" srcOrd="0" destOrd="0" presId="urn:microsoft.com/office/officeart/2005/8/layout/vList2"/>
    <dgm:cxn modelId="{B6DF9D5F-C1DA-4FD8-8EE9-34C4BE00D137}" type="presOf" srcId="{7471BBFA-3E4C-4200-BE03-B7B7FA4D3D5A}" destId="{298CDFAE-7513-4838-90C8-4EEEAB12E2DC}" srcOrd="0" destOrd="0" presId="urn:microsoft.com/office/officeart/2005/8/layout/vList2"/>
    <dgm:cxn modelId="{137445ED-E410-4BE6-8B64-3BF5E88FB360}" srcId="{EFD6E388-201F-4FE0-92DA-135691CE2A6F}" destId="{47C3F7CA-AE61-4E53-BF42-736B94429953}" srcOrd="5" destOrd="0" parTransId="{703A06D8-3063-4C65-9824-454DEE10483A}" sibTransId="{3B6AEE87-33AD-4965-8CB5-8029F5EB5EF9}"/>
    <dgm:cxn modelId="{DC24E7AB-0135-4ACE-903B-4A1BC2E8A2AD}" srcId="{EFD6E388-201F-4FE0-92DA-135691CE2A6F}" destId="{EEE0F845-1A9E-4F24-9014-F55443BC5A68}" srcOrd="1" destOrd="0" parTransId="{7C64BAD6-6DF1-476D-B753-DE8F00BB13DA}" sibTransId="{83042049-1652-42EF-A4F4-E160F460A5D0}"/>
    <dgm:cxn modelId="{7BF30B0B-D881-4BFC-AD28-189ACF65D0E5}" type="presOf" srcId="{EEE0F845-1A9E-4F24-9014-F55443BC5A68}" destId="{A1381B7E-4550-493B-B258-7E8F41CF82E5}" srcOrd="0" destOrd="0" presId="urn:microsoft.com/office/officeart/2005/8/layout/vList2"/>
    <dgm:cxn modelId="{0908A77C-2D69-4516-9EA3-004BE0189769}" srcId="{EFD6E388-201F-4FE0-92DA-135691CE2A6F}" destId="{1AF0FB6D-CEDD-418B-9A27-1DF7E1ADF136}" srcOrd="0" destOrd="0" parTransId="{440D6EE1-6F79-402C-A48A-3C77B563724C}" sibTransId="{73D179EA-EB86-45F7-B2A7-CCED66EB7107}"/>
    <dgm:cxn modelId="{5A11C35B-262A-4A8B-8BE4-A66E223E34B6}" type="presOf" srcId="{EFD6E388-201F-4FE0-92DA-135691CE2A6F}" destId="{A8A5A312-B1DC-4EAF-8220-14272A39FE0A}" srcOrd="0" destOrd="0" presId="urn:microsoft.com/office/officeart/2005/8/layout/vList2"/>
    <dgm:cxn modelId="{7444CDCE-7381-4B11-8C10-CE3EE12C1121}" type="presOf" srcId="{7920D90F-7AEF-4C27-80C2-649149340FAA}" destId="{FB1A823A-6CE5-4925-B220-EC45D8AB4C1F}" srcOrd="0" destOrd="0" presId="urn:microsoft.com/office/officeart/2005/8/layout/vList2"/>
    <dgm:cxn modelId="{EC4D31D3-A8CD-430A-A2A5-FEA62A263F37}" type="presOf" srcId="{DB4DB925-7B9C-4562-A1D2-84BB86C8E18F}" destId="{046B15BE-59FE-459E-907F-EB7267B38883}" srcOrd="0" destOrd="0" presId="urn:microsoft.com/office/officeart/2005/8/layout/vList2"/>
    <dgm:cxn modelId="{77F73850-2798-4BAD-B843-9BDA14D735D1}" srcId="{EFD6E388-201F-4FE0-92DA-135691CE2A6F}" destId="{DB4DB925-7B9C-4562-A1D2-84BB86C8E18F}" srcOrd="6" destOrd="0" parTransId="{7EC50CD9-9011-4800-B3F9-3B63E05ED233}" sibTransId="{76A80F61-C707-4DFF-AD1D-77BAD06C1FCB}"/>
    <dgm:cxn modelId="{F69E9F3E-3B5E-4A4D-B7DC-669AE373A6E8}" type="presOf" srcId="{1AF0FB6D-CEDD-418B-9A27-1DF7E1ADF136}" destId="{21201F43-70F2-4A59-A88A-E3DC79BD8AD3}" srcOrd="0" destOrd="0" presId="urn:microsoft.com/office/officeart/2005/8/layout/vList2"/>
    <dgm:cxn modelId="{603A2261-2DFE-4C53-BD16-F62438AC6383}" srcId="{EFD6E388-201F-4FE0-92DA-135691CE2A6F}" destId="{7471BBFA-3E4C-4200-BE03-B7B7FA4D3D5A}" srcOrd="8" destOrd="0" parTransId="{6E7E2E7C-5A1E-4BF8-BFC2-FCBB28F0A37B}" sibTransId="{FC9BD6DD-2E86-4451-8188-73AE6D1430DA}"/>
    <dgm:cxn modelId="{103CC80B-7DF1-43F9-8084-F3A69B37A2D8}" type="presOf" srcId="{EFA28830-9659-45FB-870E-492FC655599A}" destId="{6A9CD1C1-3969-4093-88F7-254487FC01C2}" srcOrd="0" destOrd="0" presId="urn:microsoft.com/office/officeart/2005/8/layout/vList2"/>
    <dgm:cxn modelId="{1C1AD7C0-F8A8-4D0E-B708-DCED5FF46C5E}" srcId="{EFD6E388-201F-4FE0-92DA-135691CE2A6F}" destId="{8310E948-7D88-4BA4-AACD-92BD05B27FBB}" srcOrd="9" destOrd="0" parTransId="{4D75347F-A440-4C6F-B65F-2592A7AE591D}" sibTransId="{81C401AD-ADEF-4759-9C75-CF7999E8BFC3}"/>
    <dgm:cxn modelId="{3954E944-2099-4D49-AAAA-CAB8BC8F5F78}" type="presParOf" srcId="{A8A5A312-B1DC-4EAF-8220-14272A39FE0A}" destId="{21201F43-70F2-4A59-A88A-E3DC79BD8AD3}" srcOrd="0" destOrd="0" presId="urn:microsoft.com/office/officeart/2005/8/layout/vList2"/>
    <dgm:cxn modelId="{A6A97273-DE4E-4D4A-BE33-7EC66F13DD89}" type="presParOf" srcId="{A8A5A312-B1DC-4EAF-8220-14272A39FE0A}" destId="{83CCA69A-280B-4DF7-B22B-3BF741A30F5C}" srcOrd="1" destOrd="0" presId="urn:microsoft.com/office/officeart/2005/8/layout/vList2"/>
    <dgm:cxn modelId="{BDA48C0C-C7EB-46E1-A090-E0C8103FD217}" type="presParOf" srcId="{A8A5A312-B1DC-4EAF-8220-14272A39FE0A}" destId="{A1381B7E-4550-493B-B258-7E8F41CF82E5}" srcOrd="2" destOrd="0" presId="urn:microsoft.com/office/officeart/2005/8/layout/vList2"/>
    <dgm:cxn modelId="{38868520-521E-483D-9AA9-953ECF08CAE5}" type="presParOf" srcId="{A8A5A312-B1DC-4EAF-8220-14272A39FE0A}" destId="{409B81CA-E82F-4E84-B44E-4D82616688A9}" srcOrd="3" destOrd="0" presId="urn:microsoft.com/office/officeart/2005/8/layout/vList2"/>
    <dgm:cxn modelId="{166D8019-B82C-4AD4-B45F-678ECADAFC8C}" type="presParOf" srcId="{A8A5A312-B1DC-4EAF-8220-14272A39FE0A}" destId="{3D265699-2696-41A2-B9D5-2F6DE6B9A3B4}" srcOrd="4" destOrd="0" presId="urn:microsoft.com/office/officeart/2005/8/layout/vList2"/>
    <dgm:cxn modelId="{A9548E5E-EFEE-4807-90A9-9643C89DA51C}" type="presParOf" srcId="{A8A5A312-B1DC-4EAF-8220-14272A39FE0A}" destId="{9B6C89B9-87E5-435A-A941-CFB698ED644B}" srcOrd="5" destOrd="0" presId="urn:microsoft.com/office/officeart/2005/8/layout/vList2"/>
    <dgm:cxn modelId="{7614AA58-FB60-4623-A537-58009F81D6EC}" type="presParOf" srcId="{A8A5A312-B1DC-4EAF-8220-14272A39FE0A}" destId="{6A9CD1C1-3969-4093-88F7-254487FC01C2}" srcOrd="6" destOrd="0" presId="urn:microsoft.com/office/officeart/2005/8/layout/vList2"/>
    <dgm:cxn modelId="{CF7A459F-DE62-421A-BDA3-3335328CAE57}" type="presParOf" srcId="{A8A5A312-B1DC-4EAF-8220-14272A39FE0A}" destId="{C2EA5A72-2241-4B55-A175-EB888BAB5A22}" srcOrd="7" destOrd="0" presId="urn:microsoft.com/office/officeart/2005/8/layout/vList2"/>
    <dgm:cxn modelId="{2AD16C5A-AC74-45A9-A57F-6353B1427FE9}" type="presParOf" srcId="{A8A5A312-B1DC-4EAF-8220-14272A39FE0A}" destId="{FB1A823A-6CE5-4925-B220-EC45D8AB4C1F}" srcOrd="8" destOrd="0" presId="urn:microsoft.com/office/officeart/2005/8/layout/vList2"/>
    <dgm:cxn modelId="{3F087150-DFA0-41F9-A56E-16F1841E9728}" type="presParOf" srcId="{A8A5A312-B1DC-4EAF-8220-14272A39FE0A}" destId="{75280F4D-7FEB-4FC2-AC6E-49BF3FD7CAC0}" srcOrd="9" destOrd="0" presId="urn:microsoft.com/office/officeart/2005/8/layout/vList2"/>
    <dgm:cxn modelId="{8ED6DB88-1C80-4A7D-9A4A-C1059D839D3D}" type="presParOf" srcId="{A8A5A312-B1DC-4EAF-8220-14272A39FE0A}" destId="{E3BAE452-17F9-4F67-A7A6-FE2534DF8B19}" srcOrd="10" destOrd="0" presId="urn:microsoft.com/office/officeart/2005/8/layout/vList2"/>
    <dgm:cxn modelId="{49F1E48B-78A3-43F0-8A31-84265185B2A4}" type="presParOf" srcId="{A8A5A312-B1DC-4EAF-8220-14272A39FE0A}" destId="{D1B2ECEB-9D87-4DA9-B846-F8A36E6298C9}" srcOrd="11" destOrd="0" presId="urn:microsoft.com/office/officeart/2005/8/layout/vList2"/>
    <dgm:cxn modelId="{F25E3DDD-43B7-4398-8FF0-E56299B7402C}" type="presParOf" srcId="{A8A5A312-B1DC-4EAF-8220-14272A39FE0A}" destId="{046B15BE-59FE-459E-907F-EB7267B38883}" srcOrd="12" destOrd="0" presId="urn:microsoft.com/office/officeart/2005/8/layout/vList2"/>
    <dgm:cxn modelId="{0617391C-A542-4288-AE43-E0A49EEED8C4}" type="presParOf" srcId="{A8A5A312-B1DC-4EAF-8220-14272A39FE0A}" destId="{6CEC7CBB-DCFE-4659-AB9A-B235BE496B6B}" srcOrd="13" destOrd="0" presId="urn:microsoft.com/office/officeart/2005/8/layout/vList2"/>
    <dgm:cxn modelId="{1D6B90F6-2E24-453F-ADA0-83569A7E1E89}" type="presParOf" srcId="{A8A5A312-B1DC-4EAF-8220-14272A39FE0A}" destId="{838DCAE1-C7FA-4C61-BBE4-51EC1D2519B8}" srcOrd="14" destOrd="0" presId="urn:microsoft.com/office/officeart/2005/8/layout/vList2"/>
    <dgm:cxn modelId="{44FD7524-74E6-4518-ADC7-357CAA60095C}" type="presParOf" srcId="{A8A5A312-B1DC-4EAF-8220-14272A39FE0A}" destId="{5364572F-B8B9-4D78-96DC-C56AB64D0280}" srcOrd="15" destOrd="0" presId="urn:microsoft.com/office/officeart/2005/8/layout/vList2"/>
    <dgm:cxn modelId="{5B76CE14-97F0-467C-A7BB-D12AE6FB47CE}" type="presParOf" srcId="{A8A5A312-B1DC-4EAF-8220-14272A39FE0A}" destId="{298CDFAE-7513-4838-90C8-4EEEAB12E2DC}" srcOrd="16" destOrd="0" presId="urn:microsoft.com/office/officeart/2005/8/layout/vList2"/>
    <dgm:cxn modelId="{7C79A6DB-0C7A-4624-8782-CBE264455EE2}" type="presParOf" srcId="{A8A5A312-B1DC-4EAF-8220-14272A39FE0A}" destId="{AD79AF6D-89F7-4AF3-BD17-5D66AB302EA6}" srcOrd="17" destOrd="0" presId="urn:microsoft.com/office/officeart/2005/8/layout/vList2"/>
    <dgm:cxn modelId="{D9A97BCE-C9A5-4619-A2F6-D4BE871F9339}" type="presParOf" srcId="{A8A5A312-B1DC-4EAF-8220-14272A39FE0A}" destId="{53B45786-C17E-4B17-8B1A-166AE94132C3}" srcOrd="18" destOrd="0" presId="urn:microsoft.com/office/officeart/2005/8/layout/vList2"/>
    <dgm:cxn modelId="{76F89B20-490D-4F6C-88B9-A5B7DAB8EE78}" type="presParOf" srcId="{A8A5A312-B1DC-4EAF-8220-14272A39FE0A}" destId="{E19CC9E2-E1AC-43FE-BEA9-A54020FCFDA6}" srcOrd="1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E9B17F0-15BD-44D7-92C6-D49CB8071DCC}" type="doc">
      <dgm:prSet loTypeId="urn:microsoft.com/office/officeart/2005/8/layout/process1" loCatId="process" qsTypeId="urn:microsoft.com/office/officeart/2005/8/quickstyle/simple5" qsCatId="simple" csTypeId="urn:microsoft.com/office/officeart/2005/8/colors/accent0_1" csCatId="mainScheme" phldr="1"/>
      <dgm:spPr/>
    </dgm:pt>
    <dgm:pt modelId="{D887628B-7C2F-4D45-8C8F-01FD74243874}">
      <dgm:prSet phldrT="[Texto]"/>
      <dgm:spPr/>
      <dgm:t>
        <a:bodyPr/>
        <a:lstStyle/>
        <a:p>
          <a:r>
            <a:rPr lang="pt-PT" dirty="0" smtClean="0"/>
            <a:t>Autor</a:t>
          </a:r>
          <a:endParaRPr lang="pt-PT" dirty="0"/>
        </a:p>
      </dgm:t>
    </dgm:pt>
    <dgm:pt modelId="{D6FAAEC5-BBA6-4EFA-90FE-F3A9384854E0}" type="parTrans" cxnId="{C0D0915B-B7E5-4678-A97F-0173983906C7}">
      <dgm:prSet/>
      <dgm:spPr/>
      <dgm:t>
        <a:bodyPr/>
        <a:lstStyle/>
        <a:p>
          <a:endParaRPr lang="pt-PT"/>
        </a:p>
      </dgm:t>
    </dgm:pt>
    <dgm:pt modelId="{2BD988F3-4D15-448D-8B94-59F7ED6DBB52}" type="sibTrans" cxnId="{C0D0915B-B7E5-4678-A97F-0173983906C7}">
      <dgm:prSet/>
      <dgm:spPr/>
      <dgm:t>
        <a:bodyPr/>
        <a:lstStyle/>
        <a:p>
          <a:endParaRPr lang="pt-PT"/>
        </a:p>
      </dgm:t>
    </dgm:pt>
    <dgm:pt modelId="{5BEFCB03-978D-4F32-84E2-03379A3D5533}">
      <dgm:prSet phldrT="[Texto]"/>
      <dgm:spPr/>
      <dgm:t>
        <a:bodyPr/>
        <a:lstStyle/>
        <a:p>
          <a:r>
            <a:rPr lang="pt-PT" dirty="0" smtClean="0"/>
            <a:t>Coordenador científico</a:t>
          </a:r>
          <a:endParaRPr lang="pt-PT" dirty="0"/>
        </a:p>
      </dgm:t>
    </dgm:pt>
    <dgm:pt modelId="{1F5ECCE3-DA00-49AA-A573-9CBA61FDD54B}" type="parTrans" cxnId="{0297320F-8504-4056-A252-3DBF78463939}">
      <dgm:prSet/>
      <dgm:spPr/>
      <dgm:t>
        <a:bodyPr/>
        <a:lstStyle/>
        <a:p>
          <a:endParaRPr lang="pt-PT"/>
        </a:p>
      </dgm:t>
    </dgm:pt>
    <dgm:pt modelId="{E750331B-9278-4E60-BF1D-07E12D4F8033}" type="sibTrans" cxnId="{0297320F-8504-4056-A252-3DBF78463939}">
      <dgm:prSet/>
      <dgm:spPr/>
      <dgm:t>
        <a:bodyPr/>
        <a:lstStyle/>
        <a:p>
          <a:endParaRPr lang="pt-PT"/>
        </a:p>
      </dgm:t>
    </dgm:pt>
    <dgm:pt modelId="{EED4B699-2B14-42DA-A657-C9E2A5EC571F}">
      <dgm:prSet phldrT="[Texto]"/>
      <dgm:spPr/>
      <dgm:t>
        <a:bodyPr/>
        <a:lstStyle/>
        <a:p>
          <a:r>
            <a:rPr lang="pt-PT" dirty="0" smtClean="0"/>
            <a:t>Validação de metadados</a:t>
          </a:r>
          <a:endParaRPr lang="pt-PT" dirty="0"/>
        </a:p>
      </dgm:t>
    </dgm:pt>
    <dgm:pt modelId="{D6548159-6844-4DCC-8676-B2DB1775D296}" type="parTrans" cxnId="{878427FF-07FB-4FA9-8C5A-BCD75C3B8C94}">
      <dgm:prSet/>
      <dgm:spPr/>
      <dgm:t>
        <a:bodyPr/>
        <a:lstStyle/>
        <a:p>
          <a:endParaRPr lang="pt-PT"/>
        </a:p>
      </dgm:t>
    </dgm:pt>
    <dgm:pt modelId="{3E7D940D-C092-430F-8316-9F657390C7C1}" type="sibTrans" cxnId="{878427FF-07FB-4FA9-8C5A-BCD75C3B8C94}">
      <dgm:prSet/>
      <dgm:spPr/>
      <dgm:t>
        <a:bodyPr/>
        <a:lstStyle/>
        <a:p>
          <a:endParaRPr lang="pt-PT"/>
        </a:p>
      </dgm:t>
    </dgm:pt>
    <dgm:pt modelId="{FA860C4F-0599-4955-8F61-E7BFBEAF3E4B}">
      <dgm:prSet phldrT="[Texto]"/>
      <dgm:spPr/>
      <dgm:t>
        <a:bodyPr/>
        <a:lstStyle/>
        <a:p>
          <a:endParaRPr lang="pt-PT" dirty="0"/>
        </a:p>
      </dgm:t>
    </dgm:pt>
    <dgm:pt modelId="{2F1CF4F1-ED27-4F07-845A-58403219CC81}" type="parTrans" cxnId="{DC2C4D29-093D-4DCB-861A-78D4028EEE5F}">
      <dgm:prSet/>
      <dgm:spPr/>
      <dgm:t>
        <a:bodyPr/>
        <a:lstStyle/>
        <a:p>
          <a:endParaRPr lang="pt-PT"/>
        </a:p>
      </dgm:t>
    </dgm:pt>
    <dgm:pt modelId="{A503E3D6-8EB5-461F-967F-7D7F31858C6B}" type="sibTrans" cxnId="{DC2C4D29-093D-4DCB-861A-78D4028EEE5F}">
      <dgm:prSet/>
      <dgm:spPr/>
      <dgm:t>
        <a:bodyPr/>
        <a:lstStyle/>
        <a:p>
          <a:endParaRPr lang="pt-PT"/>
        </a:p>
      </dgm:t>
    </dgm:pt>
    <dgm:pt modelId="{BA29E128-EDDD-4ED2-A7FD-0A5E58FBAD8C}" type="pres">
      <dgm:prSet presAssocID="{0E9B17F0-15BD-44D7-92C6-D49CB8071DCC}" presName="Name0" presStyleCnt="0">
        <dgm:presLayoutVars>
          <dgm:dir/>
          <dgm:resizeHandles val="exact"/>
        </dgm:presLayoutVars>
      </dgm:prSet>
      <dgm:spPr/>
    </dgm:pt>
    <dgm:pt modelId="{00EBC730-5934-4238-858D-BB0A76F7E449}" type="pres">
      <dgm:prSet presAssocID="{D887628B-7C2F-4D45-8C8F-01FD7424387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6B3CB4D-3D45-4A01-9CCE-CAA18B942898}" type="pres">
      <dgm:prSet presAssocID="{2BD988F3-4D15-448D-8B94-59F7ED6DBB52}" presName="sibTrans" presStyleLbl="sibTrans2D1" presStyleIdx="0" presStyleCnt="3"/>
      <dgm:spPr/>
      <dgm:t>
        <a:bodyPr/>
        <a:lstStyle/>
        <a:p>
          <a:endParaRPr lang="pt-PT"/>
        </a:p>
      </dgm:t>
    </dgm:pt>
    <dgm:pt modelId="{0B2E3343-AA00-44C4-A6F6-D0D67F54BB19}" type="pres">
      <dgm:prSet presAssocID="{2BD988F3-4D15-448D-8B94-59F7ED6DBB52}" presName="connectorText" presStyleLbl="sibTrans2D1" presStyleIdx="0" presStyleCnt="3"/>
      <dgm:spPr/>
      <dgm:t>
        <a:bodyPr/>
        <a:lstStyle/>
        <a:p>
          <a:endParaRPr lang="pt-PT"/>
        </a:p>
      </dgm:t>
    </dgm:pt>
    <dgm:pt modelId="{5B967A37-13B3-44E9-B3D3-332D022CC464}" type="pres">
      <dgm:prSet presAssocID="{5BEFCB03-978D-4F32-84E2-03379A3D553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D18DB02-6DFD-4100-A680-3FC2C1F2DF89}" type="pres">
      <dgm:prSet presAssocID="{E750331B-9278-4E60-BF1D-07E12D4F8033}" presName="sibTrans" presStyleLbl="sibTrans2D1" presStyleIdx="1" presStyleCnt="3"/>
      <dgm:spPr/>
      <dgm:t>
        <a:bodyPr/>
        <a:lstStyle/>
        <a:p>
          <a:endParaRPr lang="pt-PT"/>
        </a:p>
      </dgm:t>
    </dgm:pt>
    <dgm:pt modelId="{0CF8AE62-D422-4AA0-B06D-A055D9640BDC}" type="pres">
      <dgm:prSet presAssocID="{E750331B-9278-4E60-BF1D-07E12D4F8033}" presName="connectorText" presStyleLbl="sibTrans2D1" presStyleIdx="1" presStyleCnt="3"/>
      <dgm:spPr/>
      <dgm:t>
        <a:bodyPr/>
        <a:lstStyle/>
        <a:p>
          <a:endParaRPr lang="pt-PT"/>
        </a:p>
      </dgm:t>
    </dgm:pt>
    <dgm:pt modelId="{BC9DBD57-489F-4198-B757-D79BA3089739}" type="pres">
      <dgm:prSet presAssocID="{EED4B699-2B14-42DA-A657-C9E2A5EC571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6684AA3-E14E-48D1-89B2-ACD19533316E}" type="pres">
      <dgm:prSet presAssocID="{3E7D940D-C092-430F-8316-9F657390C7C1}" presName="sibTrans" presStyleLbl="sibTrans2D1" presStyleIdx="2" presStyleCnt="3"/>
      <dgm:spPr/>
      <dgm:t>
        <a:bodyPr/>
        <a:lstStyle/>
        <a:p>
          <a:endParaRPr lang="pt-PT"/>
        </a:p>
      </dgm:t>
    </dgm:pt>
    <dgm:pt modelId="{E8876A7A-7943-4E78-9987-7329EE7784FC}" type="pres">
      <dgm:prSet presAssocID="{3E7D940D-C092-430F-8316-9F657390C7C1}" presName="connectorText" presStyleLbl="sibTrans2D1" presStyleIdx="2" presStyleCnt="3"/>
      <dgm:spPr/>
      <dgm:t>
        <a:bodyPr/>
        <a:lstStyle/>
        <a:p>
          <a:endParaRPr lang="pt-PT"/>
        </a:p>
      </dgm:t>
    </dgm:pt>
    <dgm:pt modelId="{DDC88AE4-9989-44C5-90D3-2C91E851643F}" type="pres">
      <dgm:prSet presAssocID="{FA860C4F-0599-4955-8F61-E7BFBEAF3E4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C0D0915B-B7E5-4678-A97F-0173983906C7}" srcId="{0E9B17F0-15BD-44D7-92C6-D49CB8071DCC}" destId="{D887628B-7C2F-4D45-8C8F-01FD74243874}" srcOrd="0" destOrd="0" parTransId="{D6FAAEC5-BBA6-4EFA-90FE-F3A9384854E0}" sibTransId="{2BD988F3-4D15-448D-8B94-59F7ED6DBB52}"/>
    <dgm:cxn modelId="{7A57686A-9F86-4AA0-9638-44C0729C0CF4}" type="presOf" srcId="{FA860C4F-0599-4955-8F61-E7BFBEAF3E4B}" destId="{DDC88AE4-9989-44C5-90D3-2C91E851643F}" srcOrd="0" destOrd="0" presId="urn:microsoft.com/office/officeart/2005/8/layout/process1"/>
    <dgm:cxn modelId="{AC71B14D-BB75-4273-929D-976D2269AD49}" type="presOf" srcId="{3E7D940D-C092-430F-8316-9F657390C7C1}" destId="{E8876A7A-7943-4E78-9987-7329EE7784FC}" srcOrd="1" destOrd="0" presId="urn:microsoft.com/office/officeart/2005/8/layout/process1"/>
    <dgm:cxn modelId="{6E2B2107-FED3-4CEF-9F31-835679B21C08}" type="presOf" srcId="{0E9B17F0-15BD-44D7-92C6-D49CB8071DCC}" destId="{BA29E128-EDDD-4ED2-A7FD-0A5E58FBAD8C}" srcOrd="0" destOrd="0" presId="urn:microsoft.com/office/officeart/2005/8/layout/process1"/>
    <dgm:cxn modelId="{878427FF-07FB-4FA9-8C5A-BCD75C3B8C94}" srcId="{0E9B17F0-15BD-44D7-92C6-D49CB8071DCC}" destId="{EED4B699-2B14-42DA-A657-C9E2A5EC571F}" srcOrd="2" destOrd="0" parTransId="{D6548159-6844-4DCC-8676-B2DB1775D296}" sibTransId="{3E7D940D-C092-430F-8316-9F657390C7C1}"/>
    <dgm:cxn modelId="{BDD745FB-9971-40B4-B444-0993DE638B1D}" type="presOf" srcId="{5BEFCB03-978D-4F32-84E2-03379A3D5533}" destId="{5B967A37-13B3-44E9-B3D3-332D022CC464}" srcOrd="0" destOrd="0" presId="urn:microsoft.com/office/officeart/2005/8/layout/process1"/>
    <dgm:cxn modelId="{BB342965-8B47-44E1-A931-4C5F324E87E2}" type="presOf" srcId="{3E7D940D-C092-430F-8316-9F657390C7C1}" destId="{E6684AA3-E14E-48D1-89B2-ACD19533316E}" srcOrd="0" destOrd="0" presId="urn:microsoft.com/office/officeart/2005/8/layout/process1"/>
    <dgm:cxn modelId="{DC2C4D29-093D-4DCB-861A-78D4028EEE5F}" srcId="{0E9B17F0-15BD-44D7-92C6-D49CB8071DCC}" destId="{FA860C4F-0599-4955-8F61-E7BFBEAF3E4B}" srcOrd="3" destOrd="0" parTransId="{2F1CF4F1-ED27-4F07-845A-58403219CC81}" sibTransId="{A503E3D6-8EB5-461F-967F-7D7F31858C6B}"/>
    <dgm:cxn modelId="{0297320F-8504-4056-A252-3DBF78463939}" srcId="{0E9B17F0-15BD-44D7-92C6-D49CB8071DCC}" destId="{5BEFCB03-978D-4F32-84E2-03379A3D5533}" srcOrd="1" destOrd="0" parTransId="{1F5ECCE3-DA00-49AA-A573-9CBA61FDD54B}" sibTransId="{E750331B-9278-4E60-BF1D-07E12D4F8033}"/>
    <dgm:cxn modelId="{EC0C6FC9-C1CF-43ED-AE62-6096869B9690}" type="presOf" srcId="{E750331B-9278-4E60-BF1D-07E12D4F8033}" destId="{0CF8AE62-D422-4AA0-B06D-A055D9640BDC}" srcOrd="1" destOrd="0" presId="urn:microsoft.com/office/officeart/2005/8/layout/process1"/>
    <dgm:cxn modelId="{38530C01-C777-4319-8171-5992CA8458DA}" type="presOf" srcId="{2BD988F3-4D15-448D-8B94-59F7ED6DBB52}" destId="{0B2E3343-AA00-44C4-A6F6-D0D67F54BB19}" srcOrd="1" destOrd="0" presId="urn:microsoft.com/office/officeart/2005/8/layout/process1"/>
    <dgm:cxn modelId="{CC2CC752-F568-42BC-AB58-804E7050485D}" type="presOf" srcId="{EED4B699-2B14-42DA-A657-C9E2A5EC571F}" destId="{BC9DBD57-489F-4198-B757-D79BA3089739}" srcOrd="0" destOrd="0" presId="urn:microsoft.com/office/officeart/2005/8/layout/process1"/>
    <dgm:cxn modelId="{BCF3C2B7-A907-4F9D-BCCC-C3BF3ED31AD4}" type="presOf" srcId="{2BD988F3-4D15-448D-8B94-59F7ED6DBB52}" destId="{E6B3CB4D-3D45-4A01-9CCE-CAA18B942898}" srcOrd="0" destOrd="0" presId="urn:microsoft.com/office/officeart/2005/8/layout/process1"/>
    <dgm:cxn modelId="{91E846F0-6264-438D-AC3D-6ABA4144C7B3}" type="presOf" srcId="{E750331B-9278-4E60-BF1D-07E12D4F8033}" destId="{9D18DB02-6DFD-4100-A680-3FC2C1F2DF89}" srcOrd="0" destOrd="0" presId="urn:microsoft.com/office/officeart/2005/8/layout/process1"/>
    <dgm:cxn modelId="{8BB3FF02-74B4-4C06-87F6-919702EB366D}" type="presOf" srcId="{D887628B-7C2F-4D45-8C8F-01FD74243874}" destId="{00EBC730-5934-4238-858D-BB0A76F7E449}" srcOrd="0" destOrd="0" presId="urn:microsoft.com/office/officeart/2005/8/layout/process1"/>
    <dgm:cxn modelId="{E855D871-821A-4E19-AEAF-35FC6996CBA8}" type="presParOf" srcId="{BA29E128-EDDD-4ED2-A7FD-0A5E58FBAD8C}" destId="{00EBC730-5934-4238-858D-BB0A76F7E449}" srcOrd="0" destOrd="0" presId="urn:microsoft.com/office/officeart/2005/8/layout/process1"/>
    <dgm:cxn modelId="{9E73B1AE-7097-4D94-A9E4-81D820CD0771}" type="presParOf" srcId="{BA29E128-EDDD-4ED2-A7FD-0A5E58FBAD8C}" destId="{E6B3CB4D-3D45-4A01-9CCE-CAA18B942898}" srcOrd="1" destOrd="0" presId="urn:microsoft.com/office/officeart/2005/8/layout/process1"/>
    <dgm:cxn modelId="{C44BAD25-E09B-4C2F-8DEF-3E6EEC5C8B26}" type="presParOf" srcId="{E6B3CB4D-3D45-4A01-9CCE-CAA18B942898}" destId="{0B2E3343-AA00-44C4-A6F6-D0D67F54BB19}" srcOrd="0" destOrd="0" presId="urn:microsoft.com/office/officeart/2005/8/layout/process1"/>
    <dgm:cxn modelId="{F54FC7FA-6251-47C8-9170-EA8B3031F314}" type="presParOf" srcId="{BA29E128-EDDD-4ED2-A7FD-0A5E58FBAD8C}" destId="{5B967A37-13B3-44E9-B3D3-332D022CC464}" srcOrd="2" destOrd="0" presId="urn:microsoft.com/office/officeart/2005/8/layout/process1"/>
    <dgm:cxn modelId="{ACBD4C2C-60F2-4440-9E8F-43FA6ED15961}" type="presParOf" srcId="{BA29E128-EDDD-4ED2-A7FD-0A5E58FBAD8C}" destId="{9D18DB02-6DFD-4100-A680-3FC2C1F2DF89}" srcOrd="3" destOrd="0" presId="urn:microsoft.com/office/officeart/2005/8/layout/process1"/>
    <dgm:cxn modelId="{C958681B-2DDC-467F-B4C7-9F120B98BAF8}" type="presParOf" srcId="{9D18DB02-6DFD-4100-A680-3FC2C1F2DF89}" destId="{0CF8AE62-D422-4AA0-B06D-A055D9640BDC}" srcOrd="0" destOrd="0" presId="urn:microsoft.com/office/officeart/2005/8/layout/process1"/>
    <dgm:cxn modelId="{31FFC28C-9A71-4A71-A0F3-1E607F1E45A7}" type="presParOf" srcId="{BA29E128-EDDD-4ED2-A7FD-0A5E58FBAD8C}" destId="{BC9DBD57-489F-4198-B757-D79BA3089739}" srcOrd="4" destOrd="0" presId="urn:microsoft.com/office/officeart/2005/8/layout/process1"/>
    <dgm:cxn modelId="{449C0EAE-57E0-4ED3-944D-37AFE9155ED5}" type="presParOf" srcId="{BA29E128-EDDD-4ED2-A7FD-0A5E58FBAD8C}" destId="{E6684AA3-E14E-48D1-89B2-ACD19533316E}" srcOrd="5" destOrd="0" presId="urn:microsoft.com/office/officeart/2005/8/layout/process1"/>
    <dgm:cxn modelId="{2B28B941-7677-483F-BBB5-04520F03700B}" type="presParOf" srcId="{E6684AA3-E14E-48D1-89B2-ACD19533316E}" destId="{E8876A7A-7943-4E78-9987-7329EE7784FC}" srcOrd="0" destOrd="0" presId="urn:microsoft.com/office/officeart/2005/8/layout/process1"/>
    <dgm:cxn modelId="{74099E7A-A22F-4DD9-B174-0C24E1E03E06}" type="presParOf" srcId="{BA29E128-EDDD-4ED2-A7FD-0A5E58FBAD8C}" destId="{DDC88AE4-9989-44C5-90D3-2C91E851643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36F7735-0452-4155-92EE-2D838294BF15}" type="doc">
      <dgm:prSet loTypeId="urn:microsoft.com/office/officeart/2008/layout/SquareAccent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2301D3FF-8CC1-4A2F-8045-5E3050041892}">
      <dgm:prSet phldrT="[Texto]" custT="1"/>
      <dgm:spPr/>
      <dgm:t>
        <a:bodyPr/>
        <a:lstStyle/>
        <a:p>
          <a:pPr algn="ctr"/>
          <a:r>
            <a:rPr lang="pt-PT" sz="5400" b="0" dirty="0" smtClean="0">
              <a:latin typeface="+mj-lt"/>
            </a:rPr>
            <a:t>DEPÓSITO</a:t>
          </a:r>
          <a:endParaRPr lang="pt-PT" sz="5400" b="0" dirty="0">
            <a:latin typeface="+mj-lt"/>
          </a:endParaRPr>
        </a:p>
      </dgm:t>
    </dgm:pt>
    <dgm:pt modelId="{284EB94C-C0C3-40A1-B315-44978247248F}" type="parTrans" cxnId="{A68BCA31-607A-4EDA-9478-067418BBEDF1}">
      <dgm:prSet/>
      <dgm:spPr/>
      <dgm:t>
        <a:bodyPr/>
        <a:lstStyle/>
        <a:p>
          <a:endParaRPr lang="pt-PT"/>
        </a:p>
      </dgm:t>
    </dgm:pt>
    <dgm:pt modelId="{69D91E80-7FB1-4BCB-8CBF-D749CF779D15}" type="sibTrans" cxnId="{A68BCA31-607A-4EDA-9478-067418BBEDF1}">
      <dgm:prSet/>
      <dgm:spPr/>
      <dgm:t>
        <a:bodyPr/>
        <a:lstStyle/>
        <a:p>
          <a:endParaRPr lang="pt-PT"/>
        </a:p>
      </dgm:t>
    </dgm:pt>
    <dgm:pt modelId="{7AF39C0C-3660-4061-BDA5-FBD957173BE9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r>
            <a:rPr lang="pt-PT" sz="2800" b="1" dirty="0" smtClean="0"/>
            <a:t>Emissões UAb</a:t>
          </a:r>
          <a:endParaRPr lang="pt-PT" sz="2800" b="1" dirty="0"/>
        </a:p>
      </dgm:t>
    </dgm:pt>
    <dgm:pt modelId="{5119B7C9-FB8E-4936-98C4-A8C096A64E0D}" type="parTrans" cxnId="{2C7A2519-596C-472D-BCED-959A3E8AF863}">
      <dgm:prSet/>
      <dgm:spPr/>
      <dgm:t>
        <a:bodyPr/>
        <a:lstStyle/>
        <a:p>
          <a:endParaRPr lang="pt-PT"/>
        </a:p>
      </dgm:t>
    </dgm:pt>
    <dgm:pt modelId="{FA3C0D56-FFE9-41A2-86A1-D59C65D9E346}" type="sibTrans" cxnId="{2C7A2519-596C-472D-BCED-959A3E8AF863}">
      <dgm:prSet/>
      <dgm:spPr/>
      <dgm:t>
        <a:bodyPr/>
        <a:lstStyle/>
        <a:p>
          <a:endParaRPr lang="pt-PT"/>
        </a:p>
      </dgm:t>
    </dgm:pt>
    <dgm:pt modelId="{7F8137B4-71C5-415E-B469-55F408FB4D7B}">
      <dgm:prSet phldrT="[Texto]" custT="1"/>
      <dgm:spPr/>
      <dgm:t>
        <a:bodyPr/>
        <a:lstStyle/>
        <a:p>
          <a:pPr algn="ctr"/>
          <a:r>
            <a:rPr lang="pt-PT" sz="5400" b="0" dirty="0" smtClean="0">
              <a:latin typeface="+mj-lt"/>
            </a:rPr>
            <a:t>AGREGAÇÃO</a:t>
          </a:r>
          <a:endParaRPr lang="pt-PT" sz="5400" b="0" dirty="0">
            <a:latin typeface="+mj-lt"/>
          </a:endParaRPr>
        </a:p>
      </dgm:t>
    </dgm:pt>
    <dgm:pt modelId="{7C113B3C-F914-4600-9ADE-28C11B880A91}" type="parTrans" cxnId="{7DDDAC47-BA75-480E-B470-A0D678D4A39F}">
      <dgm:prSet/>
      <dgm:spPr/>
      <dgm:t>
        <a:bodyPr/>
        <a:lstStyle/>
        <a:p>
          <a:endParaRPr lang="pt-PT"/>
        </a:p>
      </dgm:t>
    </dgm:pt>
    <dgm:pt modelId="{54229B50-1943-44C9-8949-D1471FDB3113}" type="sibTrans" cxnId="{7DDDAC47-BA75-480E-B470-A0D678D4A39F}">
      <dgm:prSet/>
      <dgm:spPr/>
      <dgm:t>
        <a:bodyPr/>
        <a:lstStyle/>
        <a:p>
          <a:endParaRPr lang="pt-PT"/>
        </a:p>
      </dgm:t>
    </dgm:pt>
    <dgm:pt modelId="{0143F5DF-2515-4145-8060-8DDC68AA7CA7}">
      <dgm:prSet phldrT="[Texto]" custT="1"/>
      <dgm:spPr/>
      <dgm:t>
        <a:bodyPr/>
        <a:lstStyle/>
        <a:p>
          <a:pPr algn="l"/>
          <a:r>
            <a:rPr lang="pt-PT" sz="2800" b="1" dirty="0" smtClean="0"/>
            <a:t>AUTO ARQUIVO</a:t>
          </a:r>
          <a:endParaRPr lang="pt-PT" sz="2800" b="1" dirty="0"/>
        </a:p>
      </dgm:t>
    </dgm:pt>
    <dgm:pt modelId="{F2E20A10-0DBA-49FF-928D-C6B6E44CB4D2}" type="parTrans" cxnId="{13B41799-EE7F-49ED-BD71-A723ECC91E5D}">
      <dgm:prSet/>
      <dgm:spPr/>
      <dgm:t>
        <a:bodyPr/>
        <a:lstStyle/>
        <a:p>
          <a:endParaRPr lang="pt-PT"/>
        </a:p>
      </dgm:t>
    </dgm:pt>
    <dgm:pt modelId="{D0900A0F-665F-4E07-B122-3F1336DCBB46}" type="sibTrans" cxnId="{13B41799-EE7F-49ED-BD71-A723ECC91E5D}">
      <dgm:prSet/>
      <dgm:spPr/>
      <dgm:t>
        <a:bodyPr/>
        <a:lstStyle/>
        <a:p>
          <a:endParaRPr lang="pt-PT"/>
        </a:p>
      </dgm:t>
    </dgm:pt>
    <dgm:pt modelId="{A67C8C8F-1680-4404-8069-348561533C22}">
      <dgm:prSet phldrT="[Texto]" custT="1"/>
      <dgm:spPr/>
      <dgm:t>
        <a:bodyPr/>
        <a:lstStyle/>
        <a:p>
          <a:pPr algn="l"/>
          <a:r>
            <a:rPr lang="pt-PT" sz="2800" b="1" dirty="0" smtClean="0"/>
            <a:t>PARCERIAS UAb</a:t>
          </a:r>
          <a:endParaRPr lang="pt-PT" sz="2800" b="1" dirty="0"/>
        </a:p>
      </dgm:t>
    </dgm:pt>
    <dgm:pt modelId="{58CAF3D4-F118-4FBD-9433-F791906AC3D9}" type="parTrans" cxnId="{46E5BD35-238E-4795-A45A-CB9CFF1ACFBE}">
      <dgm:prSet/>
      <dgm:spPr/>
      <dgm:t>
        <a:bodyPr/>
        <a:lstStyle/>
        <a:p>
          <a:endParaRPr lang="pt-PT"/>
        </a:p>
      </dgm:t>
    </dgm:pt>
    <dgm:pt modelId="{869B92E7-22A7-405E-94D5-5B70EDC7E622}" type="sibTrans" cxnId="{46E5BD35-238E-4795-A45A-CB9CFF1ACFBE}">
      <dgm:prSet/>
      <dgm:spPr/>
      <dgm:t>
        <a:bodyPr/>
        <a:lstStyle/>
        <a:p>
          <a:endParaRPr lang="pt-PT"/>
        </a:p>
      </dgm:t>
    </dgm:pt>
    <dgm:pt modelId="{1927BC7D-0B17-4263-B10D-0E26FAD596B8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endParaRPr lang="pt-PT" sz="2800" b="1" dirty="0"/>
        </a:p>
      </dgm:t>
    </dgm:pt>
    <dgm:pt modelId="{1C28B8BD-3F3B-4590-AD7A-B8B5DA62CF55}" type="parTrans" cxnId="{341ECB6F-88D9-4F04-901F-A7D4B1918624}">
      <dgm:prSet/>
      <dgm:spPr/>
      <dgm:t>
        <a:bodyPr/>
        <a:lstStyle/>
        <a:p>
          <a:endParaRPr lang="pt-PT"/>
        </a:p>
      </dgm:t>
    </dgm:pt>
    <dgm:pt modelId="{594C396B-B7FC-4E40-9E33-3A235CE9BCF8}" type="sibTrans" cxnId="{341ECB6F-88D9-4F04-901F-A7D4B1918624}">
      <dgm:prSet/>
      <dgm:spPr/>
      <dgm:t>
        <a:bodyPr/>
        <a:lstStyle/>
        <a:p>
          <a:endParaRPr lang="pt-PT"/>
        </a:p>
      </dgm:t>
    </dgm:pt>
    <dgm:pt modelId="{64E2A607-4870-4C04-8A11-DABF5BAD81D3}">
      <dgm:prSet phldrT="[Texto]" custT="1"/>
      <dgm:spPr/>
      <dgm:t>
        <a:bodyPr/>
        <a:lstStyle/>
        <a:p>
          <a:pPr algn="ctr"/>
          <a:r>
            <a:rPr lang="pt-PT" sz="2800" b="1" dirty="0" smtClean="0"/>
            <a:t>  Recursos educacionais   das comunidades científicas</a:t>
          </a:r>
          <a:endParaRPr lang="pt-PT" sz="2800" b="1" dirty="0"/>
        </a:p>
      </dgm:t>
    </dgm:pt>
    <dgm:pt modelId="{0267A288-3C32-467C-B1F3-03AB1A839593}" type="parTrans" cxnId="{932C3A15-F619-44D4-8516-BA33BE78EA50}">
      <dgm:prSet/>
      <dgm:spPr/>
      <dgm:t>
        <a:bodyPr/>
        <a:lstStyle/>
        <a:p>
          <a:endParaRPr lang="pt-PT"/>
        </a:p>
      </dgm:t>
    </dgm:pt>
    <dgm:pt modelId="{28A35D6E-5890-409F-BB93-EEA759CD4DA5}" type="sibTrans" cxnId="{932C3A15-F619-44D4-8516-BA33BE78EA50}">
      <dgm:prSet/>
      <dgm:spPr/>
      <dgm:t>
        <a:bodyPr/>
        <a:lstStyle/>
        <a:p>
          <a:endParaRPr lang="pt-PT"/>
        </a:p>
      </dgm:t>
    </dgm:pt>
    <dgm:pt modelId="{93041DC5-EDA9-46DC-A627-7A81757624B5}">
      <dgm:prSet phldrT="[Texto]" custT="1"/>
      <dgm:spPr/>
      <dgm:t>
        <a:bodyPr/>
        <a:lstStyle/>
        <a:p>
          <a:pPr algn="l">
            <a:lnSpc>
              <a:spcPct val="90000"/>
            </a:lnSpc>
          </a:pPr>
          <a:r>
            <a:rPr lang="pt-PT" sz="2800" b="1" dirty="0" smtClean="0"/>
            <a:t>Documentos AAV UAb</a:t>
          </a:r>
          <a:endParaRPr lang="pt-PT" sz="2800" b="1" dirty="0"/>
        </a:p>
      </dgm:t>
    </dgm:pt>
    <dgm:pt modelId="{79D6251D-7267-4D53-8A89-BF9437A06328}" type="sibTrans" cxnId="{C004F2E0-41FA-4EB2-AED8-3F1FDAD5C7C3}">
      <dgm:prSet/>
      <dgm:spPr/>
      <dgm:t>
        <a:bodyPr/>
        <a:lstStyle/>
        <a:p>
          <a:endParaRPr lang="pt-PT"/>
        </a:p>
      </dgm:t>
    </dgm:pt>
    <dgm:pt modelId="{0930C5B0-6CD6-4D17-8E71-EADE79D4BCD9}" type="parTrans" cxnId="{C004F2E0-41FA-4EB2-AED8-3F1FDAD5C7C3}">
      <dgm:prSet/>
      <dgm:spPr/>
      <dgm:t>
        <a:bodyPr/>
        <a:lstStyle/>
        <a:p>
          <a:endParaRPr lang="pt-PT"/>
        </a:p>
      </dgm:t>
    </dgm:pt>
    <dgm:pt modelId="{BDFCF28D-B288-4D40-8E41-EC12FA84D329}" type="pres">
      <dgm:prSet presAssocID="{836F7735-0452-4155-92EE-2D838294BF15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pt-PT"/>
        </a:p>
      </dgm:t>
    </dgm:pt>
    <dgm:pt modelId="{14BC4E51-2096-4D3C-B23C-7ED64D9DE2B4}" type="pres">
      <dgm:prSet presAssocID="{2301D3FF-8CC1-4A2F-8045-5E3050041892}" presName="root" presStyleCnt="0">
        <dgm:presLayoutVars>
          <dgm:chMax/>
          <dgm:chPref/>
        </dgm:presLayoutVars>
      </dgm:prSet>
      <dgm:spPr/>
    </dgm:pt>
    <dgm:pt modelId="{A7E2419C-6753-4F55-BF1E-E4A8EEEE43C1}" type="pres">
      <dgm:prSet presAssocID="{2301D3FF-8CC1-4A2F-8045-5E3050041892}" presName="rootComposite" presStyleCnt="0">
        <dgm:presLayoutVars/>
      </dgm:prSet>
      <dgm:spPr/>
    </dgm:pt>
    <dgm:pt modelId="{776172AC-206B-45C6-8ECC-7B48E2C88F63}" type="pres">
      <dgm:prSet presAssocID="{2301D3FF-8CC1-4A2F-8045-5E3050041892}" presName="ParentAccent" presStyleLbl="alignNode1" presStyleIdx="0" presStyleCnt="2" custLinFactNeighborX="-58" custLinFactNeighborY="-6564"/>
      <dgm:spPr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pt-PT"/>
        </a:p>
      </dgm:t>
    </dgm:pt>
    <dgm:pt modelId="{891BB51B-2F55-46A6-B4E6-C2EA999549C8}" type="pres">
      <dgm:prSet presAssocID="{2301D3FF-8CC1-4A2F-8045-5E3050041892}" presName="ParentSmallAccent" presStyleLbl="fgAcc1" presStyleIdx="0" presStyleCnt="2" custLinFactY="-146591" custLinFactNeighborX="4126" custLinFactNeighborY="-200000"/>
      <dgm:spPr>
        <a:solidFill>
          <a:srgbClr val="FFC000">
            <a:alpha val="90000"/>
          </a:srgbClr>
        </a:solidFill>
      </dgm:spPr>
      <dgm:t>
        <a:bodyPr/>
        <a:lstStyle/>
        <a:p>
          <a:endParaRPr lang="pt-PT"/>
        </a:p>
      </dgm:t>
    </dgm:pt>
    <dgm:pt modelId="{725701EE-D12B-425E-8A9E-207534D3B8A0}" type="pres">
      <dgm:prSet presAssocID="{2301D3FF-8CC1-4A2F-8045-5E3050041892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9BDA753-A99E-4AFC-8928-6010F49AB677}" type="pres">
      <dgm:prSet presAssocID="{2301D3FF-8CC1-4A2F-8045-5E3050041892}" presName="childShape" presStyleCnt="0">
        <dgm:presLayoutVars>
          <dgm:chMax val="0"/>
          <dgm:chPref val="0"/>
        </dgm:presLayoutVars>
      </dgm:prSet>
      <dgm:spPr/>
    </dgm:pt>
    <dgm:pt modelId="{737E732E-A0FF-47B7-8C60-2733705C119F}" type="pres">
      <dgm:prSet presAssocID="{93041DC5-EDA9-46DC-A627-7A81757624B5}" presName="childComposite" presStyleCnt="0">
        <dgm:presLayoutVars>
          <dgm:chMax val="0"/>
          <dgm:chPref val="0"/>
        </dgm:presLayoutVars>
      </dgm:prSet>
      <dgm:spPr/>
    </dgm:pt>
    <dgm:pt modelId="{2EAE2157-7D5F-4B62-86F2-E4CC106CBBBE}" type="pres">
      <dgm:prSet presAssocID="{93041DC5-EDA9-46DC-A627-7A81757624B5}" presName="ChildAccent" presStyleLbl="solidFgAcc1" presStyleIdx="0" presStyleCnt="6"/>
      <dgm:spPr>
        <a:solidFill>
          <a:schemeClr val="accent4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pt-PT"/>
        </a:p>
      </dgm:t>
    </dgm:pt>
    <dgm:pt modelId="{460758F0-5E23-4AF2-87BC-F2C46D5594D6}" type="pres">
      <dgm:prSet presAssocID="{93041DC5-EDA9-46DC-A627-7A81757624B5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B31B78E-9D71-4380-ADE4-41D8659BE83E}" type="pres">
      <dgm:prSet presAssocID="{7AF39C0C-3660-4061-BDA5-FBD957173BE9}" presName="childComposite" presStyleCnt="0">
        <dgm:presLayoutVars>
          <dgm:chMax val="0"/>
          <dgm:chPref val="0"/>
        </dgm:presLayoutVars>
      </dgm:prSet>
      <dgm:spPr/>
    </dgm:pt>
    <dgm:pt modelId="{EF474127-6953-420E-8D47-6BCA0B208096}" type="pres">
      <dgm:prSet presAssocID="{7AF39C0C-3660-4061-BDA5-FBD957173BE9}" presName="ChildAccent" presStyleLbl="solidFgAcc1" presStyleIdx="1" presStyleCnt="6"/>
      <dgm:spPr>
        <a:solidFill>
          <a:schemeClr val="accent4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pt-PT"/>
        </a:p>
      </dgm:t>
    </dgm:pt>
    <dgm:pt modelId="{CD3D1440-7504-4BF4-BA21-2E962B721182}" type="pres">
      <dgm:prSet presAssocID="{7AF39C0C-3660-4061-BDA5-FBD957173BE9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D0CA119-B185-437D-AFA5-623044721B07}" type="pres">
      <dgm:prSet presAssocID="{1927BC7D-0B17-4263-B10D-0E26FAD596B8}" presName="childComposite" presStyleCnt="0">
        <dgm:presLayoutVars>
          <dgm:chMax val="0"/>
          <dgm:chPref val="0"/>
        </dgm:presLayoutVars>
      </dgm:prSet>
      <dgm:spPr/>
    </dgm:pt>
    <dgm:pt modelId="{3DC0F93F-C524-4ACD-93FC-FE8B873F7DD8}" type="pres">
      <dgm:prSet presAssocID="{1927BC7D-0B17-4263-B10D-0E26FAD596B8}" presName="ChildAccent" presStyleLbl="solidFgAcc1" presStyleIdx="2" presStyleCnt="6"/>
      <dgm:spPr>
        <a:solidFill>
          <a:schemeClr val="accent4">
            <a:lumMod val="60000"/>
            <a:lumOff val="40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pt-PT"/>
        </a:p>
      </dgm:t>
    </dgm:pt>
    <dgm:pt modelId="{5A625D6B-1062-4915-8C45-DBECEDAE12EB}" type="pres">
      <dgm:prSet presAssocID="{1927BC7D-0B17-4263-B10D-0E26FAD596B8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24EED95-0227-4E10-B4A9-9CE407AF3FFA}" type="pres">
      <dgm:prSet presAssocID="{7F8137B4-71C5-415E-B469-55F408FB4D7B}" presName="root" presStyleCnt="0">
        <dgm:presLayoutVars>
          <dgm:chMax/>
          <dgm:chPref/>
        </dgm:presLayoutVars>
      </dgm:prSet>
      <dgm:spPr/>
    </dgm:pt>
    <dgm:pt modelId="{34127B35-B236-47B6-8CA2-2C2B0456BFD7}" type="pres">
      <dgm:prSet presAssocID="{7F8137B4-71C5-415E-B469-55F408FB4D7B}" presName="rootComposite" presStyleCnt="0">
        <dgm:presLayoutVars/>
      </dgm:prSet>
      <dgm:spPr/>
    </dgm:pt>
    <dgm:pt modelId="{CB24DF12-E89E-48DD-96EA-3DC512DFBCAF}" type="pres">
      <dgm:prSet presAssocID="{7F8137B4-71C5-415E-B469-55F408FB4D7B}" presName="ParentAccent" presStyleLbl="alignNode1" presStyleIdx="1" presStyleCnt="2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PT"/>
        </a:p>
      </dgm:t>
    </dgm:pt>
    <dgm:pt modelId="{5DF57A77-B2C5-464E-927C-2676DE416868}" type="pres">
      <dgm:prSet presAssocID="{7F8137B4-71C5-415E-B469-55F408FB4D7B}" presName="ParentSmallAccent" presStyleLbl="fgAcc1" presStyleIdx="1" presStyleCnt="2" custLinFactX="700000" custLinFactY="-200000" custLinFactNeighborX="763944" custLinFactNeighborY="-224987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pt-PT"/>
        </a:p>
      </dgm:t>
    </dgm:pt>
    <dgm:pt modelId="{3B4F477C-DED0-4F75-8732-552DD236F6F3}" type="pres">
      <dgm:prSet presAssocID="{7F8137B4-71C5-415E-B469-55F408FB4D7B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A432B35-685D-4A0D-8FF0-6C7FFA1A3257}" type="pres">
      <dgm:prSet presAssocID="{7F8137B4-71C5-415E-B469-55F408FB4D7B}" presName="childShape" presStyleCnt="0">
        <dgm:presLayoutVars>
          <dgm:chMax val="0"/>
          <dgm:chPref val="0"/>
        </dgm:presLayoutVars>
      </dgm:prSet>
      <dgm:spPr/>
    </dgm:pt>
    <dgm:pt modelId="{E9ED8F0F-C739-4CD8-AC4E-278B4B00B242}" type="pres">
      <dgm:prSet presAssocID="{0143F5DF-2515-4145-8060-8DDC68AA7CA7}" presName="childComposite" presStyleCnt="0">
        <dgm:presLayoutVars>
          <dgm:chMax val="0"/>
          <dgm:chPref val="0"/>
        </dgm:presLayoutVars>
      </dgm:prSet>
      <dgm:spPr/>
    </dgm:pt>
    <dgm:pt modelId="{FF86A235-9B9A-4335-ACF3-2B28DD33DB31}" type="pres">
      <dgm:prSet presAssocID="{0143F5DF-2515-4145-8060-8DDC68AA7CA7}" presName="ChildAccent" presStyleLbl="solidFgAcc1" presStyleIdx="3" presStyleCnt="6"/>
      <dgm:spPr>
        <a:solidFill>
          <a:schemeClr val="accent5">
            <a:lumMod val="75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pt-PT"/>
        </a:p>
      </dgm:t>
    </dgm:pt>
    <dgm:pt modelId="{60822CE5-D2A1-4EF8-B8FB-403EDFBB43CD}" type="pres">
      <dgm:prSet presAssocID="{0143F5DF-2515-4145-8060-8DDC68AA7CA7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240C082-DA54-419D-9C74-838F6E9EE2D0}" type="pres">
      <dgm:prSet presAssocID="{64E2A607-4870-4C04-8A11-DABF5BAD81D3}" presName="childComposite" presStyleCnt="0">
        <dgm:presLayoutVars>
          <dgm:chMax val="0"/>
          <dgm:chPref val="0"/>
        </dgm:presLayoutVars>
      </dgm:prSet>
      <dgm:spPr/>
    </dgm:pt>
    <dgm:pt modelId="{7E273B7E-B2C7-46AA-B4F2-8F05B7780B6E}" type="pres">
      <dgm:prSet presAssocID="{64E2A607-4870-4C04-8A11-DABF5BAD81D3}" presName="ChildAccent" presStyleLbl="solidFgAcc1" presStyleIdx="4" presStyleCnt="6" custFlipVert="1" custFlipHor="0" custScaleX="12791" custScaleY="12791" custLinFactX="57148" custLinFactNeighborX="100000" custLinFactNeighborY="-32892"/>
      <dgm:spPr>
        <a:noFill/>
      </dgm:spPr>
      <dgm:t>
        <a:bodyPr/>
        <a:lstStyle/>
        <a:p>
          <a:endParaRPr lang="pt-PT"/>
        </a:p>
      </dgm:t>
    </dgm:pt>
    <dgm:pt modelId="{4B207DFC-D3A6-4DBE-84DA-B43E45FD5362}" type="pres">
      <dgm:prSet presAssocID="{64E2A607-4870-4C04-8A11-DABF5BAD81D3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B3C971B-36A5-4EC3-8E51-4FA3FA93CDE4}" type="pres">
      <dgm:prSet presAssocID="{A67C8C8F-1680-4404-8069-348561533C22}" presName="childComposite" presStyleCnt="0">
        <dgm:presLayoutVars>
          <dgm:chMax val="0"/>
          <dgm:chPref val="0"/>
        </dgm:presLayoutVars>
      </dgm:prSet>
      <dgm:spPr/>
    </dgm:pt>
    <dgm:pt modelId="{8BBFDB78-7262-4445-A1EC-BD1C71F805DA}" type="pres">
      <dgm:prSet presAssocID="{A67C8C8F-1680-4404-8069-348561533C22}" presName="ChildAccent" presStyleLbl="solidFgAcc1" presStyleIdx="5" presStyleCnt="6"/>
      <dgm:spPr>
        <a:solidFill>
          <a:schemeClr val="accent5">
            <a:lumMod val="75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pt-PT"/>
        </a:p>
      </dgm:t>
    </dgm:pt>
    <dgm:pt modelId="{20114181-1AA4-49BC-A789-3DD67100B35C}" type="pres">
      <dgm:prSet presAssocID="{A67C8C8F-1680-4404-8069-348561533C22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EE79FC88-9613-4D1A-9171-5F3519C51841}" type="presOf" srcId="{7F8137B4-71C5-415E-B469-55F408FB4D7B}" destId="{3B4F477C-DED0-4F75-8732-552DD236F6F3}" srcOrd="0" destOrd="0" presId="urn:microsoft.com/office/officeart/2008/layout/SquareAccentList"/>
    <dgm:cxn modelId="{46E5BD35-238E-4795-A45A-CB9CFF1ACFBE}" srcId="{7F8137B4-71C5-415E-B469-55F408FB4D7B}" destId="{A67C8C8F-1680-4404-8069-348561533C22}" srcOrd="2" destOrd="0" parTransId="{58CAF3D4-F118-4FBD-9433-F791906AC3D9}" sibTransId="{869B92E7-22A7-405E-94D5-5B70EDC7E622}"/>
    <dgm:cxn modelId="{13B41799-EE7F-49ED-BD71-A723ECC91E5D}" srcId="{7F8137B4-71C5-415E-B469-55F408FB4D7B}" destId="{0143F5DF-2515-4145-8060-8DDC68AA7CA7}" srcOrd="0" destOrd="0" parTransId="{F2E20A10-0DBA-49FF-928D-C6B6E44CB4D2}" sibTransId="{D0900A0F-665F-4E07-B122-3F1336DCBB46}"/>
    <dgm:cxn modelId="{8EB4C442-EB7C-4032-A260-927795CCE3FE}" type="presOf" srcId="{2301D3FF-8CC1-4A2F-8045-5E3050041892}" destId="{725701EE-D12B-425E-8A9E-207534D3B8A0}" srcOrd="0" destOrd="0" presId="urn:microsoft.com/office/officeart/2008/layout/SquareAccentList"/>
    <dgm:cxn modelId="{341ECB6F-88D9-4F04-901F-A7D4B1918624}" srcId="{2301D3FF-8CC1-4A2F-8045-5E3050041892}" destId="{1927BC7D-0B17-4263-B10D-0E26FAD596B8}" srcOrd="2" destOrd="0" parTransId="{1C28B8BD-3F3B-4590-AD7A-B8B5DA62CF55}" sibTransId="{594C396B-B7FC-4E40-9E33-3A235CE9BCF8}"/>
    <dgm:cxn modelId="{97135CF4-F0A6-4E15-AB7B-B7137AA04F45}" type="presOf" srcId="{836F7735-0452-4155-92EE-2D838294BF15}" destId="{BDFCF28D-B288-4D40-8E41-EC12FA84D329}" srcOrd="0" destOrd="0" presId="urn:microsoft.com/office/officeart/2008/layout/SquareAccentList"/>
    <dgm:cxn modelId="{96F96A93-5E8A-49A0-9497-62AD580F4D1E}" type="presOf" srcId="{0143F5DF-2515-4145-8060-8DDC68AA7CA7}" destId="{60822CE5-D2A1-4EF8-B8FB-403EDFBB43CD}" srcOrd="0" destOrd="0" presId="urn:microsoft.com/office/officeart/2008/layout/SquareAccentList"/>
    <dgm:cxn modelId="{932C3A15-F619-44D4-8516-BA33BE78EA50}" srcId="{7F8137B4-71C5-415E-B469-55F408FB4D7B}" destId="{64E2A607-4870-4C04-8A11-DABF5BAD81D3}" srcOrd="1" destOrd="0" parTransId="{0267A288-3C32-467C-B1F3-03AB1A839593}" sibTransId="{28A35D6E-5890-409F-BB93-EEA759CD4DA5}"/>
    <dgm:cxn modelId="{55948361-A812-4A0D-9088-EB95E0B869A3}" type="presOf" srcId="{7AF39C0C-3660-4061-BDA5-FBD957173BE9}" destId="{CD3D1440-7504-4BF4-BA21-2E962B721182}" srcOrd="0" destOrd="0" presId="urn:microsoft.com/office/officeart/2008/layout/SquareAccentList"/>
    <dgm:cxn modelId="{A68BCA31-607A-4EDA-9478-067418BBEDF1}" srcId="{836F7735-0452-4155-92EE-2D838294BF15}" destId="{2301D3FF-8CC1-4A2F-8045-5E3050041892}" srcOrd="0" destOrd="0" parTransId="{284EB94C-C0C3-40A1-B315-44978247248F}" sibTransId="{69D91E80-7FB1-4BCB-8CBF-D749CF779D15}"/>
    <dgm:cxn modelId="{D2836E3D-D2D4-4333-BBEF-6B71C307F9C9}" type="presOf" srcId="{93041DC5-EDA9-46DC-A627-7A81757624B5}" destId="{460758F0-5E23-4AF2-87BC-F2C46D5594D6}" srcOrd="0" destOrd="0" presId="urn:microsoft.com/office/officeart/2008/layout/SquareAccentList"/>
    <dgm:cxn modelId="{7DDDAC47-BA75-480E-B470-A0D678D4A39F}" srcId="{836F7735-0452-4155-92EE-2D838294BF15}" destId="{7F8137B4-71C5-415E-B469-55F408FB4D7B}" srcOrd="1" destOrd="0" parTransId="{7C113B3C-F914-4600-9ADE-28C11B880A91}" sibTransId="{54229B50-1943-44C9-8949-D1471FDB3113}"/>
    <dgm:cxn modelId="{8CCA4780-4034-462A-A28E-F739B36445F9}" type="presOf" srcId="{A67C8C8F-1680-4404-8069-348561533C22}" destId="{20114181-1AA4-49BC-A789-3DD67100B35C}" srcOrd="0" destOrd="0" presId="urn:microsoft.com/office/officeart/2008/layout/SquareAccentList"/>
    <dgm:cxn modelId="{C004F2E0-41FA-4EB2-AED8-3F1FDAD5C7C3}" srcId="{2301D3FF-8CC1-4A2F-8045-5E3050041892}" destId="{93041DC5-EDA9-46DC-A627-7A81757624B5}" srcOrd="0" destOrd="0" parTransId="{0930C5B0-6CD6-4D17-8E71-EADE79D4BCD9}" sibTransId="{79D6251D-7267-4D53-8A89-BF9437A06328}"/>
    <dgm:cxn modelId="{2C7A2519-596C-472D-BCED-959A3E8AF863}" srcId="{2301D3FF-8CC1-4A2F-8045-5E3050041892}" destId="{7AF39C0C-3660-4061-BDA5-FBD957173BE9}" srcOrd="1" destOrd="0" parTransId="{5119B7C9-FB8E-4936-98C4-A8C096A64E0D}" sibTransId="{FA3C0D56-FFE9-41A2-86A1-D59C65D9E346}"/>
    <dgm:cxn modelId="{EFD6CC95-2ABD-4564-936A-F5EE6125CC73}" type="presOf" srcId="{64E2A607-4870-4C04-8A11-DABF5BAD81D3}" destId="{4B207DFC-D3A6-4DBE-84DA-B43E45FD5362}" srcOrd="0" destOrd="0" presId="urn:microsoft.com/office/officeart/2008/layout/SquareAccentList"/>
    <dgm:cxn modelId="{9479B441-C628-4F5E-9DD0-A080A7782093}" type="presOf" srcId="{1927BC7D-0B17-4263-B10D-0E26FAD596B8}" destId="{5A625D6B-1062-4915-8C45-DBECEDAE12EB}" srcOrd="0" destOrd="0" presId="urn:microsoft.com/office/officeart/2008/layout/SquareAccentList"/>
    <dgm:cxn modelId="{C2EB664D-B78B-40B1-B450-C7CB94DED5A7}" type="presParOf" srcId="{BDFCF28D-B288-4D40-8E41-EC12FA84D329}" destId="{14BC4E51-2096-4D3C-B23C-7ED64D9DE2B4}" srcOrd="0" destOrd="0" presId="urn:microsoft.com/office/officeart/2008/layout/SquareAccentList"/>
    <dgm:cxn modelId="{160FA6CC-1A39-4964-80AA-31AE5F80CBA2}" type="presParOf" srcId="{14BC4E51-2096-4D3C-B23C-7ED64D9DE2B4}" destId="{A7E2419C-6753-4F55-BF1E-E4A8EEEE43C1}" srcOrd="0" destOrd="0" presId="urn:microsoft.com/office/officeart/2008/layout/SquareAccentList"/>
    <dgm:cxn modelId="{47670B25-173C-40E4-B90E-76FDF19D39F1}" type="presParOf" srcId="{A7E2419C-6753-4F55-BF1E-E4A8EEEE43C1}" destId="{776172AC-206B-45C6-8ECC-7B48E2C88F63}" srcOrd="0" destOrd="0" presId="urn:microsoft.com/office/officeart/2008/layout/SquareAccentList"/>
    <dgm:cxn modelId="{B46A50D9-9C13-4CE7-965F-D48776E39EF2}" type="presParOf" srcId="{A7E2419C-6753-4F55-BF1E-E4A8EEEE43C1}" destId="{891BB51B-2F55-46A6-B4E6-C2EA999549C8}" srcOrd="1" destOrd="0" presId="urn:microsoft.com/office/officeart/2008/layout/SquareAccentList"/>
    <dgm:cxn modelId="{DB9E48D9-E837-46F5-B0B3-3D2558A267F7}" type="presParOf" srcId="{A7E2419C-6753-4F55-BF1E-E4A8EEEE43C1}" destId="{725701EE-D12B-425E-8A9E-207534D3B8A0}" srcOrd="2" destOrd="0" presId="urn:microsoft.com/office/officeart/2008/layout/SquareAccentList"/>
    <dgm:cxn modelId="{E17F771C-7E75-425E-BC5E-545D8963AE5F}" type="presParOf" srcId="{14BC4E51-2096-4D3C-B23C-7ED64D9DE2B4}" destId="{89BDA753-A99E-4AFC-8928-6010F49AB677}" srcOrd="1" destOrd="0" presId="urn:microsoft.com/office/officeart/2008/layout/SquareAccentList"/>
    <dgm:cxn modelId="{F3A73399-31AF-4FF5-8E5C-E835056CDFCE}" type="presParOf" srcId="{89BDA753-A99E-4AFC-8928-6010F49AB677}" destId="{737E732E-A0FF-47B7-8C60-2733705C119F}" srcOrd="0" destOrd="0" presId="urn:microsoft.com/office/officeart/2008/layout/SquareAccentList"/>
    <dgm:cxn modelId="{67EEDFE9-58A0-47B9-95A8-9CD00788F398}" type="presParOf" srcId="{737E732E-A0FF-47B7-8C60-2733705C119F}" destId="{2EAE2157-7D5F-4B62-86F2-E4CC106CBBBE}" srcOrd="0" destOrd="0" presId="urn:microsoft.com/office/officeart/2008/layout/SquareAccentList"/>
    <dgm:cxn modelId="{60EC8181-53F2-432C-9189-540508F19171}" type="presParOf" srcId="{737E732E-A0FF-47B7-8C60-2733705C119F}" destId="{460758F0-5E23-4AF2-87BC-F2C46D5594D6}" srcOrd="1" destOrd="0" presId="urn:microsoft.com/office/officeart/2008/layout/SquareAccentList"/>
    <dgm:cxn modelId="{1A432B75-4227-4BD9-A86B-2FC81FD02AB7}" type="presParOf" srcId="{89BDA753-A99E-4AFC-8928-6010F49AB677}" destId="{0B31B78E-9D71-4380-ADE4-41D8659BE83E}" srcOrd="1" destOrd="0" presId="urn:microsoft.com/office/officeart/2008/layout/SquareAccentList"/>
    <dgm:cxn modelId="{46A7A0FB-5654-4A91-848A-564E8DBCCF4C}" type="presParOf" srcId="{0B31B78E-9D71-4380-ADE4-41D8659BE83E}" destId="{EF474127-6953-420E-8D47-6BCA0B208096}" srcOrd="0" destOrd="0" presId="urn:microsoft.com/office/officeart/2008/layout/SquareAccentList"/>
    <dgm:cxn modelId="{C815DF14-AFAF-462B-9FBB-3ED832FB41AB}" type="presParOf" srcId="{0B31B78E-9D71-4380-ADE4-41D8659BE83E}" destId="{CD3D1440-7504-4BF4-BA21-2E962B721182}" srcOrd="1" destOrd="0" presId="urn:microsoft.com/office/officeart/2008/layout/SquareAccentList"/>
    <dgm:cxn modelId="{FFA3CF18-FBAB-422B-B482-FED3A381196B}" type="presParOf" srcId="{89BDA753-A99E-4AFC-8928-6010F49AB677}" destId="{FD0CA119-B185-437D-AFA5-623044721B07}" srcOrd="2" destOrd="0" presId="urn:microsoft.com/office/officeart/2008/layout/SquareAccentList"/>
    <dgm:cxn modelId="{6A320BD5-E5FB-4938-8652-4551F16A2867}" type="presParOf" srcId="{FD0CA119-B185-437D-AFA5-623044721B07}" destId="{3DC0F93F-C524-4ACD-93FC-FE8B873F7DD8}" srcOrd="0" destOrd="0" presId="urn:microsoft.com/office/officeart/2008/layout/SquareAccentList"/>
    <dgm:cxn modelId="{F11353CE-8108-45C8-8C45-3F33A570E4CB}" type="presParOf" srcId="{FD0CA119-B185-437D-AFA5-623044721B07}" destId="{5A625D6B-1062-4915-8C45-DBECEDAE12EB}" srcOrd="1" destOrd="0" presId="urn:microsoft.com/office/officeart/2008/layout/SquareAccentList"/>
    <dgm:cxn modelId="{097DE509-905C-4A42-A709-D0B22C526E7F}" type="presParOf" srcId="{BDFCF28D-B288-4D40-8E41-EC12FA84D329}" destId="{024EED95-0227-4E10-B4A9-9CE407AF3FFA}" srcOrd="1" destOrd="0" presId="urn:microsoft.com/office/officeart/2008/layout/SquareAccentList"/>
    <dgm:cxn modelId="{78F0C37B-D736-4B2A-89BD-26D77939A262}" type="presParOf" srcId="{024EED95-0227-4E10-B4A9-9CE407AF3FFA}" destId="{34127B35-B236-47B6-8CA2-2C2B0456BFD7}" srcOrd="0" destOrd="0" presId="urn:microsoft.com/office/officeart/2008/layout/SquareAccentList"/>
    <dgm:cxn modelId="{4D4AA38D-1602-412F-AB8F-D2CC58E74390}" type="presParOf" srcId="{34127B35-B236-47B6-8CA2-2C2B0456BFD7}" destId="{CB24DF12-E89E-48DD-96EA-3DC512DFBCAF}" srcOrd="0" destOrd="0" presId="urn:microsoft.com/office/officeart/2008/layout/SquareAccentList"/>
    <dgm:cxn modelId="{F88B20CA-2089-4BC7-BBD5-91CA4F92B2A5}" type="presParOf" srcId="{34127B35-B236-47B6-8CA2-2C2B0456BFD7}" destId="{5DF57A77-B2C5-464E-927C-2676DE416868}" srcOrd="1" destOrd="0" presId="urn:microsoft.com/office/officeart/2008/layout/SquareAccentList"/>
    <dgm:cxn modelId="{701D592D-6F87-43AF-9386-C5CF46F0BFF0}" type="presParOf" srcId="{34127B35-B236-47B6-8CA2-2C2B0456BFD7}" destId="{3B4F477C-DED0-4F75-8732-552DD236F6F3}" srcOrd="2" destOrd="0" presId="urn:microsoft.com/office/officeart/2008/layout/SquareAccentList"/>
    <dgm:cxn modelId="{C281791B-CC29-4667-B3B1-47C6FF4A0348}" type="presParOf" srcId="{024EED95-0227-4E10-B4A9-9CE407AF3FFA}" destId="{8A432B35-685D-4A0D-8FF0-6C7FFA1A3257}" srcOrd="1" destOrd="0" presId="urn:microsoft.com/office/officeart/2008/layout/SquareAccentList"/>
    <dgm:cxn modelId="{F1B2E854-1B72-40F4-BC8C-B90A3612B7FE}" type="presParOf" srcId="{8A432B35-685D-4A0D-8FF0-6C7FFA1A3257}" destId="{E9ED8F0F-C739-4CD8-AC4E-278B4B00B242}" srcOrd="0" destOrd="0" presId="urn:microsoft.com/office/officeart/2008/layout/SquareAccentList"/>
    <dgm:cxn modelId="{5253D996-CA9E-4F42-A56B-8638C000C1E3}" type="presParOf" srcId="{E9ED8F0F-C739-4CD8-AC4E-278B4B00B242}" destId="{FF86A235-9B9A-4335-ACF3-2B28DD33DB31}" srcOrd="0" destOrd="0" presId="urn:microsoft.com/office/officeart/2008/layout/SquareAccentList"/>
    <dgm:cxn modelId="{E572D295-4D1E-4F33-B1E0-7C244AABA542}" type="presParOf" srcId="{E9ED8F0F-C739-4CD8-AC4E-278B4B00B242}" destId="{60822CE5-D2A1-4EF8-B8FB-403EDFBB43CD}" srcOrd="1" destOrd="0" presId="urn:microsoft.com/office/officeart/2008/layout/SquareAccentList"/>
    <dgm:cxn modelId="{E4C3F51C-3598-4C22-8D5A-B0D63E5217DC}" type="presParOf" srcId="{8A432B35-685D-4A0D-8FF0-6C7FFA1A3257}" destId="{7240C082-DA54-419D-9C74-838F6E9EE2D0}" srcOrd="1" destOrd="0" presId="urn:microsoft.com/office/officeart/2008/layout/SquareAccentList"/>
    <dgm:cxn modelId="{19BA395B-C307-48B2-858B-350B8B843B93}" type="presParOf" srcId="{7240C082-DA54-419D-9C74-838F6E9EE2D0}" destId="{7E273B7E-B2C7-46AA-B4F2-8F05B7780B6E}" srcOrd="0" destOrd="0" presId="urn:microsoft.com/office/officeart/2008/layout/SquareAccentList"/>
    <dgm:cxn modelId="{EC416BFF-E9CA-420F-BFDD-BB4335AC4DB8}" type="presParOf" srcId="{7240C082-DA54-419D-9C74-838F6E9EE2D0}" destId="{4B207DFC-D3A6-4DBE-84DA-B43E45FD5362}" srcOrd="1" destOrd="0" presId="urn:microsoft.com/office/officeart/2008/layout/SquareAccentList"/>
    <dgm:cxn modelId="{3689447A-8471-4E7A-8396-CA737C05340B}" type="presParOf" srcId="{8A432B35-685D-4A0D-8FF0-6C7FFA1A3257}" destId="{EB3C971B-36A5-4EC3-8E51-4FA3FA93CDE4}" srcOrd="2" destOrd="0" presId="urn:microsoft.com/office/officeart/2008/layout/SquareAccentList"/>
    <dgm:cxn modelId="{9589BFE9-B457-4EFD-8DC0-CC22ED6F682C}" type="presParOf" srcId="{EB3C971B-36A5-4EC3-8E51-4FA3FA93CDE4}" destId="{8BBFDB78-7262-4445-A1EC-BD1C71F805DA}" srcOrd="0" destOrd="0" presId="urn:microsoft.com/office/officeart/2008/layout/SquareAccentList"/>
    <dgm:cxn modelId="{757ACC9E-1A8D-4B0C-AB89-ECBDC46DAB29}" type="presParOf" srcId="{EB3C971B-36A5-4EC3-8E51-4FA3FA93CDE4}" destId="{20114181-1AA4-49BC-A789-3DD67100B35C}" srcOrd="1" destOrd="0" presId="urn:microsoft.com/office/officeart/2008/layout/SquareAccent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pt-PT" sz="2400" dirty="0" smtClean="0"/>
            <a:t>Ao reunir o conjunto das publicações científicas da UAb pretende-se contribuir para o aumento da sua visibilidade e impacto e garantir a preservação da sua memória intelectual.</a:t>
          </a:r>
          <a:endParaRPr lang="pt-PT" sz="2400" dirty="0"/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Y="-10019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CC3DDFE4-14D1-4E38-A2BE-F338169F231F}" type="presOf" srcId="{193709E9-C5E6-4B42-96DD-5D98E96C5750}" destId="{BD43DFF3-554D-4EBF-A5A2-68559AD93FA3}" srcOrd="0" destOrd="0" presId="urn:microsoft.com/office/officeart/2005/8/layout/vList2"/>
    <dgm:cxn modelId="{2D183D28-155A-40F4-BF9C-30CBBF189B8B}" type="presOf" srcId="{8057E3AA-74DC-4CFE-95C4-62FBDB9316D9}" destId="{61FE9160-7168-4B95-A12B-ADE1B7376A68}" srcOrd="0" destOrd="0" presId="urn:microsoft.com/office/officeart/2005/8/layout/vList2"/>
    <dgm:cxn modelId="{34AFFF16-94ED-4BA4-818D-85C2D2AD5FC7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D6E388-201F-4FE0-92DA-135691CE2A6F}" type="doc">
      <dgm:prSet loTypeId="urn:microsoft.com/office/officeart/2005/8/layout/vList2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AF0FB6D-CEDD-418B-9A27-1DF7E1ADF136}">
      <dgm:prSet phldrT="[Texto]" custT="1"/>
      <dgm:spPr/>
      <dgm:t>
        <a:bodyPr/>
        <a:lstStyle/>
        <a:p>
          <a:r>
            <a:rPr lang="pt-PT" sz="2000" b="0" i="0" smtClean="0">
              <a:hlinkClick xmlns:r="http://schemas.openxmlformats.org/officeDocument/2006/relationships" r:id="rId1"/>
            </a:rPr>
            <a:t>Artigos em revistas internacionais </a:t>
          </a:r>
          <a:r>
            <a:rPr lang="pt-PT" sz="2000" b="0" i="0" smtClean="0"/>
            <a:t> </a:t>
          </a:r>
          <a:endParaRPr lang="pt-PT" sz="2000" dirty="0"/>
        </a:p>
      </dgm:t>
    </dgm:pt>
    <dgm:pt modelId="{440D6EE1-6F79-402C-A48A-3C77B563724C}" type="parTrans" cxnId="{0908A77C-2D69-4516-9EA3-004BE0189769}">
      <dgm:prSet/>
      <dgm:spPr/>
      <dgm:t>
        <a:bodyPr/>
        <a:lstStyle/>
        <a:p>
          <a:endParaRPr lang="pt-PT"/>
        </a:p>
      </dgm:t>
    </dgm:pt>
    <dgm:pt modelId="{73D179EA-EB86-45F7-B2A7-CCED66EB7107}" type="sibTrans" cxnId="{0908A77C-2D69-4516-9EA3-004BE0189769}">
      <dgm:prSet/>
      <dgm:spPr/>
      <dgm:t>
        <a:bodyPr/>
        <a:lstStyle/>
        <a:p>
          <a:endParaRPr lang="pt-PT"/>
        </a:p>
      </dgm:t>
    </dgm:pt>
    <dgm:pt modelId="{EED0E1A2-A0EF-49E3-9AC0-95FDE496DCC0}">
      <dgm:prSet phldrT="[Texto]" phldr="1"/>
      <dgm:spPr/>
      <dgm:t>
        <a:bodyPr/>
        <a:lstStyle/>
        <a:p>
          <a:endParaRPr lang="pt-PT" dirty="0"/>
        </a:p>
      </dgm:t>
    </dgm:pt>
    <dgm:pt modelId="{25CEA51E-A9DC-474E-AED9-7168421367FF}" type="parTrans" cxnId="{01C94363-8E9C-4E1B-93C4-73E180E57BAC}">
      <dgm:prSet/>
      <dgm:spPr/>
      <dgm:t>
        <a:bodyPr/>
        <a:lstStyle/>
        <a:p>
          <a:endParaRPr lang="pt-PT"/>
        </a:p>
      </dgm:t>
    </dgm:pt>
    <dgm:pt modelId="{AFBB3472-D56A-4407-A5D4-B9B72D9BA165}" type="sibTrans" cxnId="{01C94363-8E9C-4E1B-93C4-73E180E57BAC}">
      <dgm:prSet/>
      <dgm:spPr/>
      <dgm:t>
        <a:bodyPr/>
        <a:lstStyle/>
        <a:p>
          <a:endParaRPr lang="pt-PT"/>
        </a:p>
      </dgm:t>
    </dgm:pt>
    <dgm:pt modelId="{EEE0F845-1A9E-4F24-9014-F55443BC5A68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2"/>
            </a:rPr>
            <a:t>Artigos em revistas nacionais </a:t>
          </a:r>
          <a:r>
            <a:rPr lang="pt-PT" sz="2000" b="0" i="0" dirty="0" smtClean="0"/>
            <a:t> </a:t>
          </a:r>
          <a:endParaRPr lang="pt-PT" sz="2000" b="0" i="0" dirty="0"/>
        </a:p>
      </dgm:t>
    </dgm:pt>
    <dgm:pt modelId="{7C64BAD6-6DF1-476D-B753-DE8F00BB13DA}" type="parTrans" cxnId="{DC24E7AB-0135-4ACE-903B-4A1BC2E8A2AD}">
      <dgm:prSet/>
      <dgm:spPr/>
      <dgm:t>
        <a:bodyPr/>
        <a:lstStyle/>
        <a:p>
          <a:endParaRPr lang="pt-PT"/>
        </a:p>
      </dgm:t>
    </dgm:pt>
    <dgm:pt modelId="{83042049-1652-42EF-A4F4-E160F460A5D0}" type="sibTrans" cxnId="{DC24E7AB-0135-4ACE-903B-4A1BC2E8A2AD}">
      <dgm:prSet/>
      <dgm:spPr/>
      <dgm:t>
        <a:bodyPr/>
        <a:lstStyle/>
        <a:p>
          <a:endParaRPr lang="pt-PT"/>
        </a:p>
      </dgm:t>
    </dgm:pt>
    <dgm:pt modelId="{EBC89C53-85C9-4CA3-BD24-930E9E57AA32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3"/>
            </a:rPr>
            <a:t>Capítulos/artigos em livros internacionais </a:t>
          </a:r>
          <a:r>
            <a:rPr lang="pt-PT" sz="2000" b="0" i="0" dirty="0" smtClean="0"/>
            <a:t> </a:t>
          </a:r>
          <a:endParaRPr lang="pt-PT" sz="2000" b="0" i="0" dirty="0"/>
        </a:p>
      </dgm:t>
    </dgm:pt>
    <dgm:pt modelId="{95552642-294B-4A24-A92B-DC897CA93ACA}" type="parTrans" cxnId="{4A44D0D4-1F5E-447E-8257-32A5A34B5C91}">
      <dgm:prSet/>
      <dgm:spPr/>
      <dgm:t>
        <a:bodyPr/>
        <a:lstStyle/>
        <a:p>
          <a:endParaRPr lang="pt-PT"/>
        </a:p>
      </dgm:t>
    </dgm:pt>
    <dgm:pt modelId="{F0FD3E95-B95F-4CBB-BA25-1609F24FE5A1}" type="sibTrans" cxnId="{4A44D0D4-1F5E-447E-8257-32A5A34B5C91}">
      <dgm:prSet/>
      <dgm:spPr/>
      <dgm:t>
        <a:bodyPr/>
        <a:lstStyle/>
        <a:p>
          <a:endParaRPr lang="pt-PT"/>
        </a:p>
      </dgm:t>
    </dgm:pt>
    <dgm:pt modelId="{EFA28830-9659-45FB-870E-492FC655599A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4"/>
            </a:rPr>
            <a:t>Capítulos/artigos em livros nacionais </a:t>
          </a:r>
          <a:r>
            <a:rPr lang="pt-PT" sz="2000" b="0" i="0" dirty="0" smtClean="0"/>
            <a:t> </a:t>
          </a:r>
          <a:endParaRPr lang="pt-PT" sz="2000" b="0" i="0" dirty="0"/>
        </a:p>
      </dgm:t>
    </dgm:pt>
    <dgm:pt modelId="{557C0035-8A96-4613-9CB1-64F160754FA2}" type="parTrans" cxnId="{73B25F9A-B6C5-434C-9790-6405761D105D}">
      <dgm:prSet/>
      <dgm:spPr/>
      <dgm:t>
        <a:bodyPr/>
        <a:lstStyle/>
        <a:p>
          <a:endParaRPr lang="pt-PT"/>
        </a:p>
      </dgm:t>
    </dgm:pt>
    <dgm:pt modelId="{AF1CF2A6-C1EF-4EC7-9486-100224BDA514}" type="sibTrans" cxnId="{73B25F9A-B6C5-434C-9790-6405761D105D}">
      <dgm:prSet/>
      <dgm:spPr/>
      <dgm:t>
        <a:bodyPr/>
        <a:lstStyle/>
        <a:p>
          <a:endParaRPr lang="pt-PT"/>
        </a:p>
      </dgm:t>
    </dgm:pt>
    <dgm:pt modelId="{7920D90F-7AEF-4C27-80C2-649149340FAA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5"/>
            </a:rPr>
            <a:t>Congressos, conferências e seminários </a:t>
          </a:r>
          <a:r>
            <a:rPr lang="pt-PT" sz="2000" b="0" i="0" dirty="0" smtClean="0"/>
            <a:t> </a:t>
          </a:r>
          <a:endParaRPr lang="pt-PT" sz="2000" b="0" i="0" dirty="0"/>
        </a:p>
      </dgm:t>
    </dgm:pt>
    <dgm:pt modelId="{66829A1F-EF18-4BDE-B374-90340508B4A0}" type="parTrans" cxnId="{8CA5D6ED-919D-4237-8197-E764669DB46B}">
      <dgm:prSet/>
      <dgm:spPr/>
      <dgm:t>
        <a:bodyPr/>
        <a:lstStyle/>
        <a:p>
          <a:endParaRPr lang="pt-PT"/>
        </a:p>
      </dgm:t>
    </dgm:pt>
    <dgm:pt modelId="{14EA14E3-5716-4105-989A-6FE71EF34F34}" type="sibTrans" cxnId="{8CA5D6ED-919D-4237-8197-E764669DB46B}">
      <dgm:prSet/>
      <dgm:spPr/>
      <dgm:t>
        <a:bodyPr/>
        <a:lstStyle/>
        <a:p>
          <a:endParaRPr lang="pt-PT"/>
        </a:p>
      </dgm:t>
    </dgm:pt>
    <dgm:pt modelId="{47C3F7CA-AE61-4E53-BF42-736B94429953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6"/>
            </a:rPr>
            <a:t>Livros</a:t>
          </a:r>
          <a:endParaRPr lang="pt-PT" sz="2000" b="0" i="0" dirty="0"/>
        </a:p>
      </dgm:t>
    </dgm:pt>
    <dgm:pt modelId="{703A06D8-3063-4C65-9824-454DEE10483A}" type="parTrans" cxnId="{137445ED-E410-4BE6-8B64-3BF5E88FB360}">
      <dgm:prSet/>
      <dgm:spPr/>
      <dgm:t>
        <a:bodyPr/>
        <a:lstStyle/>
        <a:p>
          <a:endParaRPr lang="pt-PT"/>
        </a:p>
      </dgm:t>
    </dgm:pt>
    <dgm:pt modelId="{3B6AEE87-33AD-4965-8CB5-8029F5EB5EF9}" type="sibTrans" cxnId="{137445ED-E410-4BE6-8B64-3BF5E88FB360}">
      <dgm:prSet/>
      <dgm:spPr/>
      <dgm:t>
        <a:bodyPr/>
        <a:lstStyle/>
        <a:p>
          <a:endParaRPr lang="pt-PT"/>
        </a:p>
      </dgm:t>
    </dgm:pt>
    <dgm:pt modelId="{DB4DB925-7B9C-4562-A1D2-84BB86C8E18F}">
      <dgm:prSet custT="1"/>
      <dgm:spPr>
        <a:solidFill>
          <a:schemeClr val="accent2"/>
        </a:solidFill>
      </dgm:spPr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7"/>
            </a:rPr>
            <a:t>Recursos educacionais</a:t>
          </a:r>
          <a:endParaRPr lang="pt-PT" sz="2000" b="0" i="0" dirty="0"/>
        </a:p>
      </dgm:t>
    </dgm:pt>
    <dgm:pt modelId="{7EC50CD9-9011-4800-B3F9-3B63E05ED233}" type="parTrans" cxnId="{77F73850-2798-4BAD-B843-9BDA14D735D1}">
      <dgm:prSet/>
      <dgm:spPr/>
      <dgm:t>
        <a:bodyPr/>
        <a:lstStyle/>
        <a:p>
          <a:endParaRPr lang="pt-PT"/>
        </a:p>
      </dgm:t>
    </dgm:pt>
    <dgm:pt modelId="{76A80F61-C707-4DFF-AD1D-77BAD06C1FCB}" type="sibTrans" cxnId="{77F73850-2798-4BAD-B843-9BDA14D735D1}">
      <dgm:prSet/>
      <dgm:spPr/>
      <dgm:t>
        <a:bodyPr/>
        <a:lstStyle/>
        <a:p>
          <a:endParaRPr lang="pt-PT"/>
        </a:p>
      </dgm:t>
    </dgm:pt>
    <dgm:pt modelId="{5EFC9778-D8A8-460C-94FA-5DA32689E039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8"/>
            </a:rPr>
            <a:t>Relatórios/Documentos de trabalho</a:t>
          </a:r>
          <a:endParaRPr lang="pt-PT" sz="2000" b="0" i="0" dirty="0"/>
        </a:p>
      </dgm:t>
    </dgm:pt>
    <dgm:pt modelId="{83766CB5-A752-4658-80A5-48F9E95A9581}" type="parTrans" cxnId="{E61A3489-9B2F-44CE-AC6F-53B2EA90464E}">
      <dgm:prSet/>
      <dgm:spPr/>
      <dgm:t>
        <a:bodyPr/>
        <a:lstStyle/>
        <a:p>
          <a:endParaRPr lang="pt-PT"/>
        </a:p>
      </dgm:t>
    </dgm:pt>
    <dgm:pt modelId="{190FB6A2-A6AD-47C5-862A-1F48E3AF695E}" type="sibTrans" cxnId="{E61A3489-9B2F-44CE-AC6F-53B2EA90464E}">
      <dgm:prSet/>
      <dgm:spPr/>
      <dgm:t>
        <a:bodyPr/>
        <a:lstStyle/>
        <a:p>
          <a:endParaRPr lang="pt-PT"/>
        </a:p>
      </dgm:t>
    </dgm:pt>
    <dgm:pt modelId="{7471BBFA-3E4C-4200-BE03-B7B7FA4D3D5A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9"/>
            </a:rPr>
            <a:t>Revistas</a:t>
          </a:r>
          <a:endParaRPr lang="pt-PT" sz="2000" b="0" i="0" dirty="0"/>
        </a:p>
      </dgm:t>
    </dgm:pt>
    <dgm:pt modelId="{6E7E2E7C-5A1E-4BF8-BFC2-FCBB28F0A37B}" type="parTrans" cxnId="{603A2261-2DFE-4C53-BD16-F62438AC6383}">
      <dgm:prSet/>
      <dgm:spPr/>
      <dgm:t>
        <a:bodyPr/>
        <a:lstStyle/>
        <a:p>
          <a:endParaRPr lang="pt-PT"/>
        </a:p>
      </dgm:t>
    </dgm:pt>
    <dgm:pt modelId="{FC9BD6DD-2E86-4451-8188-73AE6D1430DA}" type="sibTrans" cxnId="{603A2261-2DFE-4C53-BD16-F62438AC6383}">
      <dgm:prSet/>
      <dgm:spPr/>
      <dgm:t>
        <a:bodyPr/>
        <a:lstStyle/>
        <a:p>
          <a:endParaRPr lang="pt-PT"/>
        </a:p>
      </dgm:t>
    </dgm:pt>
    <dgm:pt modelId="{8310E948-7D88-4BA4-AACD-92BD05B27FBB}">
      <dgm:prSet custT="1"/>
      <dgm:spPr/>
      <dgm:t>
        <a:bodyPr/>
        <a:lstStyle/>
        <a:p>
          <a:r>
            <a:rPr lang="pt-PT" sz="2000" b="0" i="0" dirty="0" smtClean="0">
              <a:hlinkClick xmlns:r="http://schemas.openxmlformats.org/officeDocument/2006/relationships" r:id="rId10"/>
            </a:rPr>
            <a:t>Trabalhos de estudantes </a:t>
          </a:r>
          <a:r>
            <a:rPr lang="pt-PT" sz="2000" b="0" i="0" dirty="0" smtClean="0"/>
            <a:t> </a:t>
          </a:r>
          <a:endParaRPr lang="pt-PT" sz="2000" b="0" i="0" dirty="0"/>
        </a:p>
      </dgm:t>
    </dgm:pt>
    <dgm:pt modelId="{4D75347F-A440-4C6F-B65F-2592A7AE591D}" type="parTrans" cxnId="{1C1AD7C0-F8A8-4D0E-B708-DCED5FF46C5E}">
      <dgm:prSet/>
      <dgm:spPr/>
      <dgm:t>
        <a:bodyPr/>
        <a:lstStyle/>
        <a:p>
          <a:endParaRPr lang="pt-PT"/>
        </a:p>
      </dgm:t>
    </dgm:pt>
    <dgm:pt modelId="{81C401AD-ADEF-4759-9C75-CF7999E8BFC3}" type="sibTrans" cxnId="{1C1AD7C0-F8A8-4D0E-B708-DCED5FF46C5E}">
      <dgm:prSet/>
      <dgm:spPr/>
      <dgm:t>
        <a:bodyPr/>
        <a:lstStyle/>
        <a:p>
          <a:endParaRPr lang="pt-PT"/>
        </a:p>
      </dgm:t>
    </dgm:pt>
    <dgm:pt modelId="{A8A5A312-B1DC-4EAF-8220-14272A39FE0A}" type="pres">
      <dgm:prSet presAssocID="{EFD6E388-201F-4FE0-92DA-135691CE2A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1201F43-70F2-4A59-A88A-E3DC79BD8AD3}" type="pres">
      <dgm:prSet presAssocID="{1AF0FB6D-CEDD-418B-9A27-1DF7E1ADF136}" presName="parentText" presStyleLbl="node1" presStyleIdx="0" presStyleCnt="10" custLinFactNeighborX="-2493" custLinFactNeighborY="-17111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3CCA69A-280B-4DF7-B22B-3BF741A30F5C}" type="pres">
      <dgm:prSet presAssocID="{73D179EA-EB86-45F7-B2A7-CCED66EB7107}" presName="spacer" presStyleCnt="0"/>
      <dgm:spPr/>
      <dgm:t>
        <a:bodyPr/>
        <a:lstStyle/>
        <a:p>
          <a:endParaRPr lang="pt-PT"/>
        </a:p>
      </dgm:t>
    </dgm:pt>
    <dgm:pt modelId="{A1381B7E-4550-493B-B258-7E8F41CF82E5}" type="pres">
      <dgm:prSet presAssocID="{EEE0F845-1A9E-4F24-9014-F55443BC5A68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09B81CA-E82F-4E84-B44E-4D82616688A9}" type="pres">
      <dgm:prSet presAssocID="{83042049-1652-42EF-A4F4-E160F460A5D0}" presName="spacer" presStyleCnt="0"/>
      <dgm:spPr/>
      <dgm:t>
        <a:bodyPr/>
        <a:lstStyle/>
        <a:p>
          <a:endParaRPr lang="pt-PT"/>
        </a:p>
      </dgm:t>
    </dgm:pt>
    <dgm:pt modelId="{3D265699-2696-41A2-B9D5-2F6DE6B9A3B4}" type="pres">
      <dgm:prSet presAssocID="{EBC89C53-85C9-4CA3-BD24-930E9E57AA32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B6C89B9-87E5-435A-A941-CFB698ED644B}" type="pres">
      <dgm:prSet presAssocID="{F0FD3E95-B95F-4CBB-BA25-1609F24FE5A1}" presName="spacer" presStyleCnt="0"/>
      <dgm:spPr/>
      <dgm:t>
        <a:bodyPr/>
        <a:lstStyle/>
        <a:p>
          <a:endParaRPr lang="pt-PT"/>
        </a:p>
      </dgm:t>
    </dgm:pt>
    <dgm:pt modelId="{6A9CD1C1-3969-4093-88F7-254487FC01C2}" type="pres">
      <dgm:prSet presAssocID="{EFA28830-9659-45FB-870E-492FC655599A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2EA5A72-2241-4B55-A175-EB888BAB5A22}" type="pres">
      <dgm:prSet presAssocID="{AF1CF2A6-C1EF-4EC7-9486-100224BDA514}" presName="spacer" presStyleCnt="0"/>
      <dgm:spPr/>
      <dgm:t>
        <a:bodyPr/>
        <a:lstStyle/>
        <a:p>
          <a:endParaRPr lang="pt-PT"/>
        </a:p>
      </dgm:t>
    </dgm:pt>
    <dgm:pt modelId="{FB1A823A-6CE5-4925-B220-EC45D8AB4C1F}" type="pres">
      <dgm:prSet presAssocID="{7920D90F-7AEF-4C27-80C2-649149340FAA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5280F4D-7FEB-4FC2-AC6E-49BF3FD7CAC0}" type="pres">
      <dgm:prSet presAssocID="{14EA14E3-5716-4105-989A-6FE71EF34F34}" presName="spacer" presStyleCnt="0"/>
      <dgm:spPr/>
      <dgm:t>
        <a:bodyPr/>
        <a:lstStyle/>
        <a:p>
          <a:endParaRPr lang="pt-PT"/>
        </a:p>
      </dgm:t>
    </dgm:pt>
    <dgm:pt modelId="{E3BAE452-17F9-4F67-A7A6-FE2534DF8B19}" type="pres">
      <dgm:prSet presAssocID="{47C3F7CA-AE61-4E53-BF42-736B94429953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1B2ECEB-9D87-4DA9-B846-F8A36E6298C9}" type="pres">
      <dgm:prSet presAssocID="{3B6AEE87-33AD-4965-8CB5-8029F5EB5EF9}" presName="spacer" presStyleCnt="0"/>
      <dgm:spPr/>
      <dgm:t>
        <a:bodyPr/>
        <a:lstStyle/>
        <a:p>
          <a:endParaRPr lang="pt-PT"/>
        </a:p>
      </dgm:t>
    </dgm:pt>
    <dgm:pt modelId="{046B15BE-59FE-459E-907F-EB7267B38883}" type="pres">
      <dgm:prSet presAssocID="{DB4DB925-7B9C-4562-A1D2-84BB86C8E18F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CEC7CBB-DCFE-4659-AB9A-B235BE496B6B}" type="pres">
      <dgm:prSet presAssocID="{76A80F61-C707-4DFF-AD1D-77BAD06C1FCB}" presName="spacer" presStyleCnt="0"/>
      <dgm:spPr/>
      <dgm:t>
        <a:bodyPr/>
        <a:lstStyle/>
        <a:p>
          <a:endParaRPr lang="pt-PT"/>
        </a:p>
      </dgm:t>
    </dgm:pt>
    <dgm:pt modelId="{838DCAE1-C7FA-4C61-BBE4-51EC1D2519B8}" type="pres">
      <dgm:prSet presAssocID="{5EFC9778-D8A8-460C-94FA-5DA32689E039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364572F-B8B9-4D78-96DC-C56AB64D0280}" type="pres">
      <dgm:prSet presAssocID="{190FB6A2-A6AD-47C5-862A-1F48E3AF695E}" presName="spacer" presStyleCnt="0"/>
      <dgm:spPr/>
      <dgm:t>
        <a:bodyPr/>
        <a:lstStyle/>
        <a:p>
          <a:endParaRPr lang="pt-PT"/>
        </a:p>
      </dgm:t>
    </dgm:pt>
    <dgm:pt modelId="{298CDFAE-7513-4838-90C8-4EEEAB12E2DC}" type="pres">
      <dgm:prSet presAssocID="{7471BBFA-3E4C-4200-BE03-B7B7FA4D3D5A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D79AF6D-89F7-4AF3-BD17-5D66AB302EA6}" type="pres">
      <dgm:prSet presAssocID="{FC9BD6DD-2E86-4451-8188-73AE6D1430DA}" presName="spacer" presStyleCnt="0"/>
      <dgm:spPr/>
      <dgm:t>
        <a:bodyPr/>
        <a:lstStyle/>
        <a:p>
          <a:endParaRPr lang="pt-PT"/>
        </a:p>
      </dgm:t>
    </dgm:pt>
    <dgm:pt modelId="{53B45786-C17E-4B17-8B1A-166AE94132C3}" type="pres">
      <dgm:prSet presAssocID="{8310E948-7D88-4BA4-AACD-92BD05B27FBB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19CC9E2-E1AC-43FE-BEA9-A54020FCFDA6}" type="pres">
      <dgm:prSet presAssocID="{8310E948-7D88-4BA4-AACD-92BD05B27FB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B5B4A215-A166-4A76-A413-727B29CC47DC}" type="presOf" srcId="{5EFC9778-D8A8-460C-94FA-5DA32689E039}" destId="{838DCAE1-C7FA-4C61-BBE4-51EC1D2519B8}" srcOrd="0" destOrd="0" presId="urn:microsoft.com/office/officeart/2005/8/layout/vList2"/>
    <dgm:cxn modelId="{77F73850-2798-4BAD-B843-9BDA14D735D1}" srcId="{EFD6E388-201F-4FE0-92DA-135691CE2A6F}" destId="{DB4DB925-7B9C-4562-A1D2-84BB86C8E18F}" srcOrd="6" destOrd="0" parTransId="{7EC50CD9-9011-4800-B3F9-3B63E05ED233}" sibTransId="{76A80F61-C707-4DFF-AD1D-77BAD06C1FCB}"/>
    <dgm:cxn modelId="{A2F9002E-8380-4BBC-9595-199C8323EF9D}" type="presOf" srcId="{47C3F7CA-AE61-4E53-BF42-736B94429953}" destId="{E3BAE452-17F9-4F67-A7A6-FE2534DF8B19}" srcOrd="0" destOrd="0" presId="urn:microsoft.com/office/officeart/2005/8/layout/vList2"/>
    <dgm:cxn modelId="{A22180B4-612E-4207-BE18-6DD75DC0CA58}" type="presOf" srcId="{EEE0F845-1A9E-4F24-9014-F55443BC5A68}" destId="{A1381B7E-4550-493B-B258-7E8F41CF82E5}" srcOrd="0" destOrd="0" presId="urn:microsoft.com/office/officeart/2005/8/layout/vList2"/>
    <dgm:cxn modelId="{0908A77C-2D69-4516-9EA3-004BE0189769}" srcId="{EFD6E388-201F-4FE0-92DA-135691CE2A6F}" destId="{1AF0FB6D-CEDD-418B-9A27-1DF7E1ADF136}" srcOrd="0" destOrd="0" parTransId="{440D6EE1-6F79-402C-A48A-3C77B563724C}" sibTransId="{73D179EA-EB86-45F7-B2A7-CCED66EB7107}"/>
    <dgm:cxn modelId="{603A2261-2DFE-4C53-BD16-F62438AC6383}" srcId="{EFD6E388-201F-4FE0-92DA-135691CE2A6F}" destId="{7471BBFA-3E4C-4200-BE03-B7B7FA4D3D5A}" srcOrd="8" destOrd="0" parTransId="{6E7E2E7C-5A1E-4BF8-BFC2-FCBB28F0A37B}" sibTransId="{FC9BD6DD-2E86-4451-8188-73AE6D1430DA}"/>
    <dgm:cxn modelId="{7EA39A73-FF6A-4378-B1E3-450AF8BD2380}" type="presOf" srcId="{8310E948-7D88-4BA4-AACD-92BD05B27FBB}" destId="{53B45786-C17E-4B17-8B1A-166AE94132C3}" srcOrd="0" destOrd="0" presId="urn:microsoft.com/office/officeart/2005/8/layout/vList2"/>
    <dgm:cxn modelId="{2B6CF51D-37E3-4E3E-954C-D88EBCFAE027}" type="presOf" srcId="{EED0E1A2-A0EF-49E3-9AC0-95FDE496DCC0}" destId="{E19CC9E2-E1AC-43FE-BEA9-A54020FCFDA6}" srcOrd="0" destOrd="0" presId="urn:microsoft.com/office/officeart/2005/8/layout/vList2"/>
    <dgm:cxn modelId="{163D1B2B-E9F4-493A-AB79-7D74C068D71B}" type="presOf" srcId="{7920D90F-7AEF-4C27-80C2-649149340FAA}" destId="{FB1A823A-6CE5-4925-B220-EC45D8AB4C1F}" srcOrd="0" destOrd="0" presId="urn:microsoft.com/office/officeart/2005/8/layout/vList2"/>
    <dgm:cxn modelId="{73B25F9A-B6C5-434C-9790-6405761D105D}" srcId="{EFD6E388-201F-4FE0-92DA-135691CE2A6F}" destId="{EFA28830-9659-45FB-870E-492FC655599A}" srcOrd="3" destOrd="0" parTransId="{557C0035-8A96-4613-9CB1-64F160754FA2}" sibTransId="{AF1CF2A6-C1EF-4EC7-9486-100224BDA514}"/>
    <dgm:cxn modelId="{E61A3489-9B2F-44CE-AC6F-53B2EA90464E}" srcId="{EFD6E388-201F-4FE0-92DA-135691CE2A6F}" destId="{5EFC9778-D8A8-460C-94FA-5DA32689E039}" srcOrd="7" destOrd="0" parTransId="{83766CB5-A752-4658-80A5-48F9E95A9581}" sibTransId="{190FB6A2-A6AD-47C5-862A-1F48E3AF695E}"/>
    <dgm:cxn modelId="{0A6CF8D0-8441-4E94-B54F-B73910ABD12F}" type="presOf" srcId="{EFD6E388-201F-4FE0-92DA-135691CE2A6F}" destId="{A8A5A312-B1DC-4EAF-8220-14272A39FE0A}" srcOrd="0" destOrd="0" presId="urn:microsoft.com/office/officeart/2005/8/layout/vList2"/>
    <dgm:cxn modelId="{137445ED-E410-4BE6-8B64-3BF5E88FB360}" srcId="{EFD6E388-201F-4FE0-92DA-135691CE2A6F}" destId="{47C3F7CA-AE61-4E53-BF42-736B94429953}" srcOrd="5" destOrd="0" parTransId="{703A06D8-3063-4C65-9824-454DEE10483A}" sibTransId="{3B6AEE87-33AD-4965-8CB5-8029F5EB5EF9}"/>
    <dgm:cxn modelId="{083371F0-E9AD-4485-B202-6917A9B40F97}" type="presOf" srcId="{EBC89C53-85C9-4CA3-BD24-930E9E57AA32}" destId="{3D265699-2696-41A2-B9D5-2F6DE6B9A3B4}" srcOrd="0" destOrd="0" presId="urn:microsoft.com/office/officeart/2005/8/layout/vList2"/>
    <dgm:cxn modelId="{193A8BE6-C2E1-4232-AC10-0EF08D175C44}" type="presOf" srcId="{1AF0FB6D-CEDD-418B-9A27-1DF7E1ADF136}" destId="{21201F43-70F2-4A59-A88A-E3DC79BD8AD3}" srcOrd="0" destOrd="0" presId="urn:microsoft.com/office/officeart/2005/8/layout/vList2"/>
    <dgm:cxn modelId="{DC24E7AB-0135-4ACE-903B-4A1BC2E8A2AD}" srcId="{EFD6E388-201F-4FE0-92DA-135691CE2A6F}" destId="{EEE0F845-1A9E-4F24-9014-F55443BC5A68}" srcOrd="1" destOrd="0" parTransId="{7C64BAD6-6DF1-476D-B753-DE8F00BB13DA}" sibTransId="{83042049-1652-42EF-A4F4-E160F460A5D0}"/>
    <dgm:cxn modelId="{1C1AD7C0-F8A8-4D0E-B708-DCED5FF46C5E}" srcId="{EFD6E388-201F-4FE0-92DA-135691CE2A6F}" destId="{8310E948-7D88-4BA4-AACD-92BD05B27FBB}" srcOrd="9" destOrd="0" parTransId="{4D75347F-A440-4C6F-B65F-2592A7AE591D}" sibTransId="{81C401AD-ADEF-4759-9C75-CF7999E8BFC3}"/>
    <dgm:cxn modelId="{01C94363-8E9C-4E1B-93C4-73E180E57BAC}" srcId="{8310E948-7D88-4BA4-AACD-92BD05B27FBB}" destId="{EED0E1A2-A0EF-49E3-9AC0-95FDE496DCC0}" srcOrd="0" destOrd="0" parTransId="{25CEA51E-A9DC-474E-AED9-7168421367FF}" sibTransId="{AFBB3472-D56A-4407-A5D4-B9B72D9BA165}"/>
    <dgm:cxn modelId="{B3AFC8AE-C169-479C-8084-2E21B6C92CE3}" type="presOf" srcId="{7471BBFA-3E4C-4200-BE03-B7B7FA4D3D5A}" destId="{298CDFAE-7513-4838-90C8-4EEEAB12E2DC}" srcOrd="0" destOrd="0" presId="urn:microsoft.com/office/officeart/2005/8/layout/vList2"/>
    <dgm:cxn modelId="{4A44D0D4-1F5E-447E-8257-32A5A34B5C91}" srcId="{EFD6E388-201F-4FE0-92DA-135691CE2A6F}" destId="{EBC89C53-85C9-4CA3-BD24-930E9E57AA32}" srcOrd="2" destOrd="0" parTransId="{95552642-294B-4A24-A92B-DC897CA93ACA}" sibTransId="{F0FD3E95-B95F-4CBB-BA25-1609F24FE5A1}"/>
    <dgm:cxn modelId="{8CA5D6ED-919D-4237-8197-E764669DB46B}" srcId="{EFD6E388-201F-4FE0-92DA-135691CE2A6F}" destId="{7920D90F-7AEF-4C27-80C2-649149340FAA}" srcOrd="4" destOrd="0" parTransId="{66829A1F-EF18-4BDE-B374-90340508B4A0}" sibTransId="{14EA14E3-5716-4105-989A-6FE71EF34F34}"/>
    <dgm:cxn modelId="{47D2B98A-29FE-4523-B2D4-B94687D5F003}" type="presOf" srcId="{EFA28830-9659-45FB-870E-492FC655599A}" destId="{6A9CD1C1-3969-4093-88F7-254487FC01C2}" srcOrd="0" destOrd="0" presId="urn:microsoft.com/office/officeart/2005/8/layout/vList2"/>
    <dgm:cxn modelId="{82434760-A04C-4561-8A3D-F267CA3B9196}" type="presOf" srcId="{DB4DB925-7B9C-4562-A1D2-84BB86C8E18F}" destId="{046B15BE-59FE-459E-907F-EB7267B38883}" srcOrd="0" destOrd="0" presId="urn:microsoft.com/office/officeart/2005/8/layout/vList2"/>
    <dgm:cxn modelId="{1ADB61FD-87B1-4A61-A887-9DA7E1F5A68F}" type="presParOf" srcId="{A8A5A312-B1DC-4EAF-8220-14272A39FE0A}" destId="{21201F43-70F2-4A59-A88A-E3DC79BD8AD3}" srcOrd="0" destOrd="0" presId="urn:microsoft.com/office/officeart/2005/8/layout/vList2"/>
    <dgm:cxn modelId="{CB733428-A2BB-4F86-8D5B-4C43F7926B60}" type="presParOf" srcId="{A8A5A312-B1DC-4EAF-8220-14272A39FE0A}" destId="{83CCA69A-280B-4DF7-B22B-3BF741A30F5C}" srcOrd="1" destOrd="0" presId="urn:microsoft.com/office/officeart/2005/8/layout/vList2"/>
    <dgm:cxn modelId="{5726A19B-D8B6-4F51-A068-328E7F0D9CA4}" type="presParOf" srcId="{A8A5A312-B1DC-4EAF-8220-14272A39FE0A}" destId="{A1381B7E-4550-493B-B258-7E8F41CF82E5}" srcOrd="2" destOrd="0" presId="urn:microsoft.com/office/officeart/2005/8/layout/vList2"/>
    <dgm:cxn modelId="{FD418B64-7E8C-4667-AFD4-D7C3908B9F47}" type="presParOf" srcId="{A8A5A312-B1DC-4EAF-8220-14272A39FE0A}" destId="{409B81CA-E82F-4E84-B44E-4D82616688A9}" srcOrd="3" destOrd="0" presId="urn:microsoft.com/office/officeart/2005/8/layout/vList2"/>
    <dgm:cxn modelId="{A5A3A9C1-6C05-4611-B58F-F7D489A10631}" type="presParOf" srcId="{A8A5A312-B1DC-4EAF-8220-14272A39FE0A}" destId="{3D265699-2696-41A2-B9D5-2F6DE6B9A3B4}" srcOrd="4" destOrd="0" presId="urn:microsoft.com/office/officeart/2005/8/layout/vList2"/>
    <dgm:cxn modelId="{0FF4EEF0-331F-481F-9AE9-D59F4E8D42E3}" type="presParOf" srcId="{A8A5A312-B1DC-4EAF-8220-14272A39FE0A}" destId="{9B6C89B9-87E5-435A-A941-CFB698ED644B}" srcOrd="5" destOrd="0" presId="urn:microsoft.com/office/officeart/2005/8/layout/vList2"/>
    <dgm:cxn modelId="{462AD505-ED7E-484A-A6BE-ED618FF79410}" type="presParOf" srcId="{A8A5A312-B1DC-4EAF-8220-14272A39FE0A}" destId="{6A9CD1C1-3969-4093-88F7-254487FC01C2}" srcOrd="6" destOrd="0" presId="urn:microsoft.com/office/officeart/2005/8/layout/vList2"/>
    <dgm:cxn modelId="{62CB1D68-918B-47E4-9F3D-158A848769A8}" type="presParOf" srcId="{A8A5A312-B1DC-4EAF-8220-14272A39FE0A}" destId="{C2EA5A72-2241-4B55-A175-EB888BAB5A22}" srcOrd="7" destOrd="0" presId="urn:microsoft.com/office/officeart/2005/8/layout/vList2"/>
    <dgm:cxn modelId="{45BD44C4-77BA-4DD9-A493-D019AABA4D76}" type="presParOf" srcId="{A8A5A312-B1DC-4EAF-8220-14272A39FE0A}" destId="{FB1A823A-6CE5-4925-B220-EC45D8AB4C1F}" srcOrd="8" destOrd="0" presId="urn:microsoft.com/office/officeart/2005/8/layout/vList2"/>
    <dgm:cxn modelId="{2FBC2715-B041-41D3-BE9D-90B5383AF61C}" type="presParOf" srcId="{A8A5A312-B1DC-4EAF-8220-14272A39FE0A}" destId="{75280F4D-7FEB-4FC2-AC6E-49BF3FD7CAC0}" srcOrd="9" destOrd="0" presId="urn:microsoft.com/office/officeart/2005/8/layout/vList2"/>
    <dgm:cxn modelId="{6D0AFE78-294B-4C0B-A826-DEF9EB2D40B5}" type="presParOf" srcId="{A8A5A312-B1DC-4EAF-8220-14272A39FE0A}" destId="{E3BAE452-17F9-4F67-A7A6-FE2534DF8B19}" srcOrd="10" destOrd="0" presId="urn:microsoft.com/office/officeart/2005/8/layout/vList2"/>
    <dgm:cxn modelId="{18AC67C8-4978-45FB-A424-F2D0DA72068B}" type="presParOf" srcId="{A8A5A312-B1DC-4EAF-8220-14272A39FE0A}" destId="{D1B2ECEB-9D87-4DA9-B846-F8A36E6298C9}" srcOrd="11" destOrd="0" presId="urn:microsoft.com/office/officeart/2005/8/layout/vList2"/>
    <dgm:cxn modelId="{9960A970-8131-451A-AB4A-2A03B645AEC8}" type="presParOf" srcId="{A8A5A312-B1DC-4EAF-8220-14272A39FE0A}" destId="{046B15BE-59FE-459E-907F-EB7267B38883}" srcOrd="12" destOrd="0" presId="urn:microsoft.com/office/officeart/2005/8/layout/vList2"/>
    <dgm:cxn modelId="{7F773816-64E6-4CFD-A39D-E1B21E370CF7}" type="presParOf" srcId="{A8A5A312-B1DC-4EAF-8220-14272A39FE0A}" destId="{6CEC7CBB-DCFE-4659-AB9A-B235BE496B6B}" srcOrd="13" destOrd="0" presId="urn:microsoft.com/office/officeart/2005/8/layout/vList2"/>
    <dgm:cxn modelId="{88283D45-9DFC-4988-BB3F-18C1B1304A17}" type="presParOf" srcId="{A8A5A312-B1DC-4EAF-8220-14272A39FE0A}" destId="{838DCAE1-C7FA-4C61-BBE4-51EC1D2519B8}" srcOrd="14" destOrd="0" presId="urn:microsoft.com/office/officeart/2005/8/layout/vList2"/>
    <dgm:cxn modelId="{CD5DA434-36C0-4B3B-8F62-7D5C5F044990}" type="presParOf" srcId="{A8A5A312-B1DC-4EAF-8220-14272A39FE0A}" destId="{5364572F-B8B9-4D78-96DC-C56AB64D0280}" srcOrd="15" destOrd="0" presId="urn:microsoft.com/office/officeart/2005/8/layout/vList2"/>
    <dgm:cxn modelId="{35433CD9-1371-49CB-8C73-2CDECD6083CC}" type="presParOf" srcId="{A8A5A312-B1DC-4EAF-8220-14272A39FE0A}" destId="{298CDFAE-7513-4838-90C8-4EEEAB12E2DC}" srcOrd="16" destOrd="0" presId="urn:microsoft.com/office/officeart/2005/8/layout/vList2"/>
    <dgm:cxn modelId="{E40C7F85-0D3C-4020-9A5A-40B70F9C2580}" type="presParOf" srcId="{A8A5A312-B1DC-4EAF-8220-14272A39FE0A}" destId="{AD79AF6D-89F7-4AF3-BD17-5D66AB302EA6}" srcOrd="17" destOrd="0" presId="urn:microsoft.com/office/officeart/2005/8/layout/vList2"/>
    <dgm:cxn modelId="{23B77144-7341-4026-915B-663B2E2C6E55}" type="presParOf" srcId="{A8A5A312-B1DC-4EAF-8220-14272A39FE0A}" destId="{53B45786-C17E-4B17-8B1A-166AE94132C3}" srcOrd="18" destOrd="0" presId="urn:microsoft.com/office/officeart/2005/8/layout/vList2"/>
    <dgm:cxn modelId="{55D1FE83-2460-4EF1-94AE-45C7D0B49BA0}" type="presParOf" srcId="{A8A5A312-B1DC-4EAF-8220-14272A39FE0A}" destId="{E19CC9E2-E1AC-43FE-BEA9-A54020FCFDA6}" srcOrd="1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E109E7C-B9C4-49B4-B082-5B2C50E4DB9C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8EE5BFC7-62D5-4EAA-A949-F8A67CDEA649}">
      <dgm:prSet phldrT="[Texto]"/>
      <dgm:spPr/>
      <dgm:t>
        <a:bodyPr/>
        <a:lstStyle/>
        <a:p>
          <a:r>
            <a:rPr lang="pt-PT" b="1" dirty="0" smtClean="0"/>
            <a:t>AGREGAÇÃO</a:t>
          </a:r>
          <a:endParaRPr lang="pt-PT" b="1" dirty="0"/>
        </a:p>
      </dgm:t>
    </dgm:pt>
    <dgm:pt modelId="{8AA12946-0955-4386-8FAF-5B505AD0E14D}" type="parTrans" cxnId="{8B15CC7E-3E96-4638-8D4D-1D22795B8127}">
      <dgm:prSet/>
      <dgm:spPr/>
      <dgm:t>
        <a:bodyPr/>
        <a:lstStyle/>
        <a:p>
          <a:endParaRPr lang="pt-PT"/>
        </a:p>
      </dgm:t>
    </dgm:pt>
    <dgm:pt modelId="{F74358E6-F3DE-4BF5-94FB-0A18E90B0AC7}" type="sibTrans" cxnId="{8B15CC7E-3E96-4638-8D4D-1D22795B8127}">
      <dgm:prSet/>
      <dgm:spPr/>
      <dgm:t>
        <a:bodyPr/>
        <a:lstStyle/>
        <a:p>
          <a:endParaRPr lang="pt-PT"/>
        </a:p>
      </dgm:t>
    </dgm:pt>
    <dgm:pt modelId="{62A7C847-C83A-4FDC-9F40-3B3CAF55F18B}" type="pres">
      <dgm:prSet presAssocID="{4E109E7C-B9C4-49B4-B082-5B2C50E4DB9C}" presName="Name0" presStyleCnt="0">
        <dgm:presLayoutVars>
          <dgm:dir/>
          <dgm:animLvl val="lvl"/>
          <dgm:resizeHandles val="exact"/>
        </dgm:presLayoutVars>
      </dgm:prSet>
      <dgm:spPr/>
    </dgm:pt>
    <dgm:pt modelId="{14633873-B5D1-4497-9203-39C991621646}" type="pres">
      <dgm:prSet presAssocID="{4E109E7C-B9C4-49B4-B082-5B2C50E4DB9C}" presName="dummy" presStyleCnt="0"/>
      <dgm:spPr/>
    </dgm:pt>
    <dgm:pt modelId="{9F0B17C8-7B4C-4CE9-93CD-7CF2545E40BE}" type="pres">
      <dgm:prSet presAssocID="{4E109E7C-B9C4-49B4-B082-5B2C50E4DB9C}" presName="linH" presStyleCnt="0"/>
      <dgm:spPr/>
    </dgm:pt>
    <dgm:pt modelId="{B22FA7E1-FD70-4044-ABF0-DC592069B1DB}" type="pres">
      <dgm:prSet presAssocID="{4E109E7C-B9C4-49B4-B082-5B2C50E4DB9C}" presName="padding1" presStyleCnt="0"/>
      <dgm:spPr/>
    </dgm:pt>
    <dgm:pt modelId="{0515CF91-9BC6-4752-8F9A-BB6BBBB1F75F}" type="pres">
      <dgm:prSet presAssocID="{8EE5BFC7-62D5-4EAA-A949-F8A67CDEA649}" presName="linV" presStyleCnt="0"/>
      <dgm:spPr/>
    </dgm:pt>
    <dgm:pt modelId="{FDD23F86-A7D0-470C-9215-9A8D884C8A38}" type="pres">
      <dgm:prSet presAssocID="{8EE5BFC7-62D5-4EAA-A949-F8A67CDEA649}" presName="spVertical1" presStyleCnt="0"/>
      <dgm:spPr/>
    </dgm:pt>
    <dgm:pt modelId="{DEFEED00-BA1D-40CB-8C00-4E2ECC05459C}" type="pres">
      <dgm:prSet presAssocID="{8EE5BFC7-62D5-4EAA-A949-F8A67CDEA649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9B8F9DD-F39A-48C5-97A0-CF37812361AC}" type="pres">
      <dgm:prSet presAssocID="{8EE5BFC7-62D5-4EAA-A949-F8A67CDEA649}" presName="spVertical2" presStyleCnt="0"/>
      <dgm:spPr/>
    </dgm:pt>
    <dgm:pt modelId="{F132147F-4D9E-47AB-8CED-87D39449BF23}" type="pres">
      <dgm:prSet presAssocID="{8EE5BFC7-62D5-4EAA-A949-F8A67CDEA649}" presName="spVertical3" presStyleCnt="0"/>
      <dgm:spPr/>
    </dgm:pt>
    <dgm:pt modelId="{4CCA324C-C1C8-42E3-9221-F9FA84A1412D}" type="pres">
      <dgm:prSet presAssocID="{4E109E7C-B9C4-49B4-B082-5B2C50E4DB9C}" presName="padding2" presStyleCnt="0"/>
      <dgm:spPr/>
    </dgm:pt>
    <dgm:pt modelId="{D2789F3F-756F-471A-9E1C-BCE9E51B9357}" type="pres">
      <dgm:prSet presAssocID="{4E109E7C-B9C4-49B4-B082-5B2C50E4DB9C}" presName="negArrow" presStyleCnt="0"/>
      <dgm:spPr/>
    </dgm:pt>
    <dgm:pt modelId="{0DA11EE3-839B-4B1D-9A1C-7B255D9CBB98}" type="pres">
      <dgm:prSet presAssocID="{4E109E7C-B9C4-49B4-B082-5B2C50E4DB9C}" presName="backgroundArrow" presStyleLbl="node1" presStyleIdx="0" presStyleCnt="1" custLinFactNeighborX="4848" custLinFactNeighborY="17698"/>
      <dgm:spPr>
        <a:solidFill>
          <a:srgbClr val="FFC000"/>
        </a:solidFill>
      </dgm:spPr>
    </dgm:pt>
  </dgm:ptLst>
  <dgm:cxnLst>
    <dgm:cxn modelId="{8B15CC7E-3E96-4638-8D4D-1D22795B8127}" srcId="{4E109E7C-B9C4-49B4-B082-5B2C50E4DB9C}" destId="{8EE5BFC7-62D5-4EAA-A949-F8A67CDEA649}" srcOrd="0" destOrd="0" parTransId="{8AA12946-0955-4386-8FAF-5B505AD0E14D}" sibTransId="{F74358E6-F3DE-4BF5-94FB-0A18E90B0AC7}"/>
    <dgm:cxn modelId="{D5E0F8CF-9837-4D31-885D-0899A1F98A46}" type="presOf" srcId="{4E109E7C-B9C4-49B4-B082-5B2C50E4DB9C}" destId="{62A7C847-C83A-4FDC-9F40-3B3CAF55F18B}" srcOrd="0" destOrd="0" presId="urn:microsoft.com/office/officeart/2005/8/layout/hProcess3"/>
    <dgm:cxn modelId="{F50F1872-F8AF-4F70-8661-C1819F05EE05}" type="presOf" srcId="{8EE5BFC7-62D5-4EAA-A949-F8A67CDEA649}" destId="{DEFEED00-BA1D-40CB-8C00-4E2ECC05459C}" srcOrd="0" destOrd="0" presId="urn:microsoft.com/office/officeart/2005/8/layout/hProcess3"/>
    <dgm:cxn modelId="{959DE2C7-74AC-4186-A6F6-9A1DDB46AA80}" type="presParOf" srcId="{62A7C847-C83A-4FDC-9F40-3B3CAF55F18B}" destId="{14633873-B5D1-4497-9203-39C991621646}" srcOrd="0" destOrd="0" presId="urn:microsoft.com/office/officeart/2005/8/layout/hProcess3"/>
    <dgm:cxn modelId="{8D42B474-CA78-45B3-B603-D571742A8F6C}" type="presParOf" srcId="{62A7C847-C83A-4FDC-9F40-3B3CAF55F18B}" destId="{9F0B17C8-7B4C-4CE9-93CD-7CF2545E40BE}" srcOrd="1" destOrd="0" presId="urn:microsoft.com/office/officeart/2005/8/layout/hProcess3"/>
    <dgm:cxn modelId="{16BEA221-BDE5-4289-91F8-70D3E355DFF7}" type="presParOf" srcId="{9F0B17C8-7B4C-4CE9-93CD-7CF2545E40BE}" destId="{B22FA7E1-FD70-4044-ABF0-DC592069B1DB}" srcOrd="0" destOrd="0" presId="urn:microsoft.com/office/officeart/2005/8/layout/hProcess3"/>
    <dgm:cxn modelId="{B9657709-CCAE-4A8C-B13B-2A3C683A2856}" type="presParOf" srcId="{9F0B17C8-7B4C-4CE9-93CD-7CF2545E40BE}" destId="{0515CF91-9BC6-4752-8F9A-BB6BBBB1F75F}" srcOrd="1" destOrd="0" presId="urn:microsoft.com/office/officeart/2005/8/layout/hProcess3"/>
    <dgm:cxn modelId="{2ECBAAB0-3422-4592-80F3-450395D5CD75}" type="presParOf" srcId="{0515CF91-9BC6-4752-8F9A-BB6BBBB1F75F}" destId="{FDD23F86-A7D0-470C-9215-9A8D884C8A38}" srcOrd="0" destOrd="0" presId="urn:microsoft.com/office/officeart/2005/8/layout/hProcess3"/>
    <dgm:cxn modelId="{BC0FD2A5-EA8A-4BA8-BA0D-95E3D3C7BBDB}" type="presParOf" srcId="{0515CF91-9BC6-4752-8F9A-BB6BBBB1F75F}" destId="{DEFEED00-BA1D-40CB-8C00-4E2ECC05459C}" srcOrd="1" destOrd="0" presId="urn:microsoft.com/office/officeart/2005/8/layout/hProcess3"/>
    <dgm:cxn modelId="{F7D69A65-3BC3-467E-B301-828AAEBD78AA}" type="presParOf" srcId="{0515CF91-9BC6-4752-8F9A-BB6BBBB1F75F}" destId="{49B8F9DD-F39A-48C5-97A0-CF37812361AC}" srcOrd="2" destOrd="0" presId="urn:microsoft.com/office/officeart/2005/8/layout/hProcess3"/>
    <dgm:cxn modelId="{387EAABA-2657-4CBE-A326-9782045D3DB6}" type="presParOf" srcId="{0515CF91-9BC6-4752-8F9A-BB6BBBB1F75F}" destId="{F132147F-4D9E-47AB-8CED-87D39449BF23}" srcOrd="3" destOrd="0" presId="urn:microsoft.com/office/officeart/2005/8/layout/hProcess3"/>
    <dgm:cxn modelId="{8C33234A-3CB4-440F-99EB-65CA67D6E9D9}" type="presParOf" srcId="{9F0B17C8-7B4C-4CE9-93CD-7CF2545E40BE}" destId="{4CCA324C-C1C8-42E3-9221-F9FA84A1412D}" srcOrd="2" destOrd="0" presId="urn:microsoft.com/office/officeart/2005/8/layout/hProcess3"/>
    <dgm:cxn modelId="{F48A77C4-D2C5-4E12-B2A7-B81466B722BE}" type="presParOf" srcId="{9F0B17C8-7B4C-4CE9-93CD-7CF2545E40BE}" destId="{D2789F3F-756F-471A-9E1C-BCE9E51B9357}" srcOrd="3" destOrd="0" presId="urn:microsoft.com/office/officeart/2005/8/layout/hProcess3"/>
    <dgm:cxn modelId="{A119B852-E415-4926-B46D-6FB802B94B28}" type="presParOf" srcId="{9F0B17C8-7B4C-4CE9-93CD-7CF2545E40BE}" destId="{0DA11EE3-839B-4B1D-9A1C-7B255D9CBB98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A3B440F-553A-4029-990D-869AD3B84704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ED7D4344-969B-4FE4-92E2-01ADAD1B702D}">
      <dgm:prSet phldrT="[Texto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pt-PT" sz="1400" b="1" dirty="0" smtClean="0"/>
            <a:t>ACADÉMICO</a:t>
          </a:r>
          <a:endParaRPr lang="pt-PT" sz="1400" b="1" dirty="0"/>
        </a:p>
      </dgm:t>
    </dgm:pt>
    <dgm:pt modelId="{045BDCA5-4919-4D04-9FC5-C49018A43DF2}" type="parTrans" cxnId="{691E7ED5-2E56-4056-ADB2-263FD9EDCE55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F9256193-765B-470D-BFC0-6D5CAAD01BA5}" type="sibTrans" cxnId="{691E7ED5-2E56-4056-ADB2-263FD9EDCE55}">
      <dgm:prSet/>
      <dgm:spPr/>
      <dgm:t>
        <a:bodyPr/>
        <a:lstStyle/>
        <a:p>
          <a:endParaRPr lang="pt-PT"/>
        </a:p>
      </dgm:t>
    </dgm:pt>
    <dgm:pt modelId="{549FAF65-EB8C-4831-93EE-16C5A89A1797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DIVULGAÇÃO</a:t>
          </a:r>
          <a:endParaRPr lang="pt-PT" sz="1400" b="1" dirty="0"/>
        </a:p>
      </dgm:t>
    </dgm:pt>
    <dgm:pt modelId="{BE755436-035B-4EBA-BC46-C8D2ACDEEBC9}" type="parTrans" cxnId="{1ED19C32-B263-4334-BC1B-9E3558D4D0B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CAEBB4B-12FB-4B1D-BC82-0CE53B5E5B03}" type="sibTrans" cxnId="{1ED19C32-B263-4334-BC1B-9E3558D4D0BB}">
      <dgm:prSet/>
      <dgm:spPr/>
      <dgm:t>
        <a:bodyPr/>
        <a:lstStyle/>
        <a:p>
          <a:endParaRPr lang="pt-PT"/>
        </a:p>
      </dgm:t>
    </dgm:pt>
    <dgm:pt modelId="{D0132B88-87AB-42A9-BF89-9DD5D3521143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EMISSÕES</a:t>
          </a:r>
          <a:endParaRPr lang="pt-PT" sz="1400" b="1" dirty="0"/>
        </a:p>
      </dgm:t>
    </dgm:pt>
    <dgm:pt modelId="{C786A54E-D0A8-4115-8FFF-45123041FC90}" type="parTrans" cxnId="{54D81DBF-D334-42D1-86D2-44770EAAA3D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78A8DC81-4C35-4425-9A74-8002F7B136D1}" type="sibTrans" cxnId="{54D81DBF-D334-42D1-86D2-44770EAAA3DB}">
      <dgm:prSet/>
      <dgm:spPr/>
      <dgm:t>
        <a:bodyPr/>
        <a:lstStyle/>
        <a:p>
          <a:endParaRPr lang="pt-PT"/>
        </a:p>
      </dgm:t>
    </dgm:pt>
    <dgm:pt modelId="{EE55A1C8-4444-4EA8-962E-030AC155FAF1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EVENTOS</a:t>
          </a:r>
          <a:endParaRPr lang="pt-PT" sz="1400" b="1" dirty="0"/>
        </a:p>
      </dgm:t>
    </dgm:pt>
    <dgm:pt modelId="{9E7315B3-86E0-4F09-A399-1A1B5FAB4E95}" type="parTrans" cxnId="{FE53DCB3-58A0-490E-81FC-D3B9366258B2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AE43C12B-F310-4531-9B95-426B579A7172}" type="sibTrans" cxnId="{FE53DCB3-58A0-490E-81FC-D3B9366258B2}">
      <dgm:prSet/>
      <dgm:spPr/>
      <dgm:t>
        <a:bodyPr/>
        <a:lstStyle/>
        <a:p>
          <a:endParaRPr lang="pt-PT"/>
        </a:p>
      </dgm:t>
    </dgm:pt>
    <dgm:pt modelId="{AC63F42D-83AD-4811-8843-006F95B167AA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FORMAÇÃO</a:t>
          </a:r>
          <a:endParaRPr lang="pt-PT" sz="1400" b="1" dirty="0"/>
        </a:p>
      </dgm:t>
    </dgm:pt>
    <dgm:pt modelId="{B645E644-CBC9-4B8E-9B04-90B2EDA46ED1}" type="parTrans" cxnId="{9B6ADCD8-EB99-4FD7-A27B-6B591CA9A30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E2A737F5-7965-4AEC-B3B9-D06C3B9B216D}" type="sibTrans" cxnId="{9B6ADCD8-EB99-4FD7-A27B-6B591CA9A307}">
      <dgm:prSet/>
      <dgm:spPr/>
      <dgm:t>
        <a:bodyPr/>
        <a:lstStyle/>
        <a:p>
          <a:endParaRPr lang="pt-PT"/>
        </a:p>
      </dgm:t>
    </dgm:pt>
    <dgm:pt modelId="{C465B359-6EEB-4309-971C-49ADB6EF2615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RECURSOS EDUCATIVOS</a:t>
          </a:r>
          <a:endParaRPr lang="pt-PT" sz="1400" b="1" dirty="0"/>
        </a:p>
      </dgm:t>
    </dgm:pt>
    <dgm:pt modelId="{7591A1A5-2BBF-46B1-AF7B-DFF0C418D86B}" type="parTrans" cxnId="{5CD24F84-4A4A-4CA5-99EC-5F5A20C67DC6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2B182301-D47A-4E90-82C8-EAD0DBEEBCD2}" type="sibTrans" cxnId="{5CD24F84-4A4A-4CA5-99EC-5F5A20C67DC6}">
      <dgm:prSet/>
      <dgm:spPr/>
      <dgm:t>
        <a:bodyPr/>
        <a:lstStyle/>
        <a:p>
          <a:endParaRPr lang="pt-PT"/>
        </a:p>
      </dgm:t>
    </dgm:pt>
    <dgm:pt modelId="{E66FB0D0-6A92-4973-8424-69FC9E17DF1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LICENCIATURAS</a:t>
          </a:r>
          <a:endParaRPr lang="pt-PT" sz="1200" b="1" dirty="0"/>
        </a:p>
      </dgm:t>
    </dgm:pt>
    <dgm:pt modelId="{2F8744F8-4A31-453A-AE8F-C0DEC7292109}" type="parTrans" cxnId="{6948DBC3-DD6D-4D50-A778-877F35171952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48E6A066-8B99-4886-B93A-B376B6AFB64D}" type="sibTrans" cxnId="{6948DBC3-DD6D-4D50-A778-877F35171952}">
      <dgm:prSet/>
      <dgm:spPr/>
      <dgm:t>
        <a:bodyPr/>
        <a:lstStyle/>
        <a:p>
          <a:endParaRPr lang="pt-PT"/>
        </a:p>
      </dgm:t>
    </dgm:pt>
    <dgm:pt modelId="{3401D8F7-F52C-46E9-A394-B8F9C3D7052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MESTRADOS</a:t>
          </a:r>
          <a:endParaRPr lang="pt-PT" sz="1200" b="1" dirty="0"/>
        </a:p>
      </dgm:t>
    </dgm:pt>
    <dgm:pt modelId="{A3A098F9-800B-40FF-A1DB-17C8B15841B7}" type="parTrans" cxnId="{01068528-8DFE-442C-BB2E-24C89B1FA2A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712F3D9D-2115-4544-9051-28727D3C0323}" type="sibTrans" cxnId="{01068528-8DFE-442C-BB2E-24C89B1FA2A8}">
      <dgm:prSet/>
      <dgm:spPr/>
      <dgm:t>
        <a:bodyPr/>
        <a:lstStyle/>
        <a:p>
          <a:endParaRPr lang="pt-PT"/>
        </a:p>
      </dgm:t>
    </dgm:pt>
    <dgm:pt modelId="{5DA5B0BE-BA10-4F3A-8C48-FDAD6350CEE9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PÓS</a:t>
          </a:r>
        </a:p>
        <a:p>
          <a:r>
            <a:rPr lang="pt-PT" sz="1200" b="1" dirty="0" smtClean="0"/>
            <a:t>GRADURAÇÕES</a:t>
          </a:r>
          <a:endParaRPr lang="pt-PT" sz="1200" b="1" dirty="0"/>
        </a:p>
      </dgm:t>
    </dgm:pt>
    <dgm:pt modelId="{0E06A802-8CE7-4612-94C1-6FF512750CD6}" type="parTrans" cxnId="{E7809EC2-D0B9-41AE-B7A1-459C4603662F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71D9BD8-A5F7-465F-8617-DCBF5A57CD56}" type="sibTrans" cxnId="{E7809EC2-D0B9-41AE-B7A1-459C4603662F}">
      <dgm:prSet/>
      <dgm:spPr/>
      <dgm:t>
        <a:bodyPr/>
        <a:lstStyle/>
        <a:p>
          <a:endParaRPr lang="pt-PT"/>
        </a:p>
      </dgm:t>
    </dgm:pt>
    <dgm:pt modelId="{BC44C397-18A2-4E0C-8206-10CD32186CE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DOUTORAMENTOS</a:t>
          </a:r>
          <a:endParaRPr lang="pt-PT" sz="1200" b="1" dirty="0"/>
        </a:p>
      </dgm:t>
    </dgm:pt>
    <dgm:pt modelId="{D3E931E3-69AB-4782-AADD-FA2AC8D8CDA7}" type="parTrans" cxnId="{38AF0C5E-482C-436A-9366-72368221615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977EE0CC-8BD1-4FC8-B9C8-433DEE9B6B2F}" type="sibTrans" cxnId="{38AF0C5E-482C-436A-9366-723682216158}">
      <dgm:prSet/>
      <dgm:spPr/>
      <dgm:t>
        <a:bodyPr/>
        <a:lstStyle/>
        <a:p>
          <a:endParaRPr lang="pt-PT"/>
        </a:p>
      </dgm:t>
    </dgm:pt>
    <dgm:pt modelId="{64019E7B-83F9-4A86-B19B-D9E877E6C3C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PROFESSORES</a:t>
          </a:r>
          <a:endParaRPr lang="pt-PT" sz="1200" b="1" dirty="0"/>
        </a:p>
      </dgm:t>
    </dgm:pt>
    <dgm:pt modelId="{F616D0E0-8712-42A6-A1C0-B734271F3FD6}" type="parTrans" cxnId="{F308152C-3099-403A-A625-3EA9B7969BF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7D74A1B-9106-4392-BEF2-CC99B2EA1F0A}" type="sibTrans" cxnId="{F308152C-3099-403A-A625-3EA9B7969BF8}">
      <dgm:prSet/>
      <dgm:spPr/>
      <dgm:t>
        <a:bodyPr/>
        <a:lstStyle/>
        <a:p>
          <a:endParaRPr lang="pt-PT"/>
        </a:p>
      </dgm:t>
    </dgm:pt>
    <dgm:pt modelId="{1E70FCF5-DC11-41D1-9846-3041C9C9412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APRENDIZAGEM AO LONGO DA VIDA</a:t>
          </a:r>
          <a:endParaRPr lang="pt-PT" sz="1200" b="1" dirty="0"/>
        </a:p>
      </dgm:t>
    </dgm:pt>
    <dgm:pt modelId="{039A3A8C-D982-42B0-8930-E0B7684B171F}" type="parTrans" cxnId="{77B4D4DF-DD55-4A68-8FDD-3DA2605D6136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FC10267C-839B-4A01-8F8E-A8781C69C9F0}" type="sibTrans" cxnId="{77B4D4DF-DD55-4A68-8FDD-3DA2605D6136}">
      <dgm:prSet/>
      <dgm:spPr/>
      <dgm:t>
        <a:bodyPr/>
        <a:lstStyle/>
        <a:p>
          <a:endParaRPr lang="pt-PT"/>
        </a:p>
      </dgm:t>
    </dgm:pt>
    <dgm:pt modelId="{10B8A74F-0975-41C9-BECC-9A322A33D4E1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PROFISSIONAL</a:t>
          </a:r>
          <a:endParaRPr lang="pt-PT" sz="1200" b="1" dirty="0"/>
        </a:p>
      </dgm:t>
    </dgm:pt>
    <dgm:pt modelId="{DDC637A7-D112-496F-AEC5-5A1E565844A9}" type="parTrans" cxnId="{D7FF50B8-CC35-44A2-8E15-CFFC6F25B019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574AC7CB-29A1-487C-98A0-316402119203}" type="sibTrans" cxnId="{D7FF50B8-CC35-44A2-8E15-CFFC6F25B019}">
      <dgm:prSet/>
      <dgm:spPr/>
      <dgm:t>
        <a:bodyPr/>
        <a:lstStyle/>
        <a:p>
          <a:endParaRPr lang="pt-PT"/>
        </a:p>
      </dgm:t>
    </dgm:pt>
    <dgm:pt modelId="{32C869B0-373C-4062-BCE7-7ED04E744DF6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CIÊNCIAS</a:t>
          </a:r>
          <a:endParaRPr lang="pt-PT" sz="1200" b="1" dirty="0"/>
        </a:p>
      </dgm:t>
    </dgm:pt>
    <dgm:pt modelId="{6E67DFF7-06B7-49A7-A729-881D9723656D}" type="parTrans" cxnId="{EDE90BDF-6DBB-4ED0-BC42-94B38F798B8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E4E0660-29E4-4B98-BC00-8CB4C0DA729D}" type="sibTrans" cxnId="{EDE90BDF-6DBB-4ED0-BC42-94B38F798B80}">
      <dgm:prSet/>
      <dgm:spPr/>
      <dgm:t>
        <a:bodyPr/>
        <a:lstStyle/>
        <a:p>
          <a:endParaRPr lang="pt-PT"/>
        </a:p>
      </dgm:t>
    </dgm:pt>
    <dgm:pt modelId="{5DE62EF1-B4F5-4BDB-8808-77A65DA330A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HUMANIDADES</a:t>
          </a:r>
          <a:endParaRPr lang="pt-PT" sz="1200" b="1" dirty="0"/>
        </a:p>
      </dgm:t>
    </dgm:pt>
    <dgm:pt modelId="{137DDFFB-C8DD-47FF-BEF7-38BF592E74DE}" type="parTrans" cxnId="{2DEB91BB-AB49-4D6A-9F99-B1C8DECBC67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E7EBFAFE-6FBC-49A4-BDCD-840483F64CB2}" type="sibTrans" cxnId="{2DEB91BB-AB49-4D6A-9F99-B1C8DECBC670}">
      <dgm:prSet/>
      <dgm:spPr/>
      <dgm:t>
        <a:bodyPr/>
        <a:lstStyle/>
        <a:p>
          <a:endParaRPr lang="pt-PT"/>
        </a:p>
      </dgm:t>
    </dgm:pt>
    <dgm:pt modelId="{3A39EFCB-8042-474C-B5BD-B2D849406EB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ATOS OFICIAIS</a:t>
          </a:r>
          <a:endParaRPr lang="pt-PT" sz="1200" b="1" dirty="0"/>
        </a:p>
      </dgm:t>
    </dgm:pt>
    <dgm:pt modelId="{EBA96F98-4656-4EDE-969C-EA4A567D946D}" type="parTrans" cxnId="{94CDFDE3-09D9-421D-ABCE-7C11BD31240A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B9AC662-1B2A-44CB-A439-3262420558E2}" type="sibTrans" cxnId="{94CDFDE3-09D9-421D-ABCE-7C11BD31240A}">
      <dgm:prSet/>
      <dgm:spPr/>
      <dgm:t>
        <a:bodyPr/>
        <a:lstStyle/>
        <a:p>
          <a:endParaRPr lang="pt-PT"/>
        </a:p>
      </dgm:t>
    </dgm:pt>
    <dgm:pt modelId="{9478E4FF-75D7-4DD6-968B-EB282228396C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DIA DA UNIVERSIDADE ABERTA</a:t>
          </a:r>
          <a:endParaRPr lang="pt-PT" sz="1200" b="1" dirty="0"/>
        </a:p>
      </dgm:t>
    </dgm:pt>
    <dgm:pt modelId="{A01044AE-B736-41F9-9125-B31C85A256CE}" type="parTrans" cxnId="{A7666402-5820-4B73-A09D-9DE8ED34BA09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154E0AC4-3036-4F7C-8D88-7D3FFFD84493}" type="sibTrans" cxnId="{A7666402-5820-4B73-A09D-9DE8ED34BA09}">
      <dgm:prSet/>
      <dgm:spPr/>
      <dgm:t>
        <a:bodyPr/>
        <a:lstStyle/>
        <a:p>
          <a:endParaRPr lang="pt-PT"/>
        </a:p>
      </dgm:t>
    </dgm:pt>
    <dgm:pt modelId="{304D085E-413A-45FC-9B20-1AB46DF070D7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CONGRESSOS, CONFERÊNCIAS E SEMINÁRIOS</a:t>
          </a:r>
          <a:endParaRPr lang="pt-PT" sz="1200" b="1" dirty="0"/>
        </a:p>
      </dgm:t>
    </dgm:pt>
    <dgm:pt modelId="{FA5D1545-E745-4B1B-B3BE-DC85243E42AF}" type="parTrans" cxnId="{31C5CEBF-4C0E-4968-AF3D-D1F584A80BC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7149868-51E4-488F-A520-6A87451F2B34}" type="sibTrans" cxnId="{31C5CEBF-4C0E-4968-AF3D-D1F584A80BC8}">
      <dgm:prSet/>
      <dgm:spPr/>
      <dgm:t>
        <a:bodyPr/>
        <a:lstStyle/>
        <a:p>
          <a:endParaRPr lang="pt-PT"/>
        </a:p>
      </dgm:t>
    </dgm:pt>
    <dgm:pt modelId="{4B2CED69-3784-419C-B0C0-8AFF9A36B16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PRÉMIOS E CERTIFICAÇÕES</a:t>
          </a:r>
          <a:endParaRPr lang="pt-PT" sz="1200" b="1" dirty="0"/>
        </a:p>
      </dgm:t>
    </dgm:pt>
    <dgm:pt modelId="{ADE5E1E2-428A-4611-AAF6-E4597C1AEE83}" type="parTrans" cxnId="{A0FB48C1-D9B3-4E10-A694-BA5CAD740075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71E04C7-CB28-40BB-867E-CB2D96470102}" type="sibTrans" cxnId="{A0FB48C1-D9B3-4E10-A694-BA5CAD740075}">
      <dgm:prSet/>
      <dgm:spPr/>
      <dgm:t>
        <a:bodyPr/>
        <a:lstStyle/>
        <a:p>
          <a:endParaRPr lang="pt-PT"/>
        </a:p>
      </dgm:t>
    </dgm:pt>
    <dgm:pt modelId="{C478BFE8-8953-438A-B550-5524E8D116A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LANÇAMENTO DE OBRAS</a:t>
          </a:r>
          <a:endParaRPr lang="pt-PT" sz="1200" b="1" dirty="0"/>
        </a:p>
      </dgm:t>
    </dgm:pt>
    <dgm:pt modelId="{7C5FFA73-A8B7-4A7A-A64A-CF1762979BBF}" type="parTrans" cxnId="{B46C9A2F-38C6-493A-9850-DAC2D1B364A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D2D3DAE-A0C5-4992-97E3-3DD2F4B4EB2B}" type="sibTrans" cxnId="{B46C9A2F-38C6-493A-9850-DAC2D1B364AB}">
      <dgm:prSet/>
      <dgm:spPr/>
      <dgm:t>
        <a:bodyPr/>
        <a:lstStyle/>
        <a:p>
          <a:endParaRPr lang="pt-PT"/>
        </a:p>
      </dgm:t>
    </dgm:pt>
    <dgm:pt modelId="{1996878B-781A-4A27-A700-8A1B2F8683A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INSTITUCIONAL</a:t>
          </a:r>
          <a:endParaRPr lang="pt-PT" sz="1200" b="1" dirty="0"/>
        </a:p>
      </dgm:t>
    </dgm:pt>
    <dgm:pt modelId="{BEBB4E6A-2AAA-4521-9445-6D540F12002E}" type="parTrans" cxnId="{01120A1A-BA42-48F7-8012-A97A373B2E2E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99CE398-B85E-49C7-9F4E-5E939D246655}" type="sibTrans" cxnId="{01120A1A-BA42-48F7-8012-A97A373B2E2E}">
      <dgm:prSet/>
      <dgm:spPr/>
      <dgm:t>
        <a:bodyPr/>
        <a:lstStyle/>
        <a:p>
          <a:endParaRPr lang="pt-PT"/>
        </a:p>
      </dgm:t>
    </dgm:pt>
    <dgm:pt modelId="{73910DDD-12C8-41E4-A678-5D3809D9DCC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PROMOCIONAL</a:t>
          </a:r>
          <a:endParaRPr lang="pt-PT" sz="1200" b="1" dirty="0"/>
        </a:p>
      </dgm:t>
    </dgm:pt>
    <dgm:pt modelId="{C3327474-7A34-4764-9884-46A68AD9576D}" type="parTrans" cxnId="{F69EA793-04F1-4096-858E-CC772DC3C494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0F66D09D-566D-441B-9C9D-7E3FE4807E0C}" type="sibTrans" cxnId="{F69EA793-04F1-4096-858E-CC772DC3C494}">
      <dgm:prSet/>
      <dgm:spPr/>
      <dgm:t>
        <a:bodyPr/>
        <a:lstStyle/>
        <a:p>
          <a:endParaRPr lang="pt-PT"/>
        </a:p>
      </dgm:t>
    </dgm:pt>
    <dgm:pt modelId="{00D49B06-C70A-493E-A19D-7F9C85264D6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SER ESTUDANTE</a:t>
          </a:r>
          <a:endParaRPr lang="pt-PT" sz="1200" b="1" dirty="0"/>
        </a:p>
      </dgm:t>
    </dgm:pt>
    <dgm:pt modelId="{BF7993DB-63AA-4F32-8653-F1471DD6C0EC}" type="parTrans" cxnId="{9BF74C98-1166-4B00-B66F-6DAF1347FC9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8BACDE9-07D6-46A3-B996-2E7BC2F01730}" type="sibTrans" cxnId="{9BF74C98-1166-4B00-B66F-6DAF1347FC97}">
      <dgm:prSet/>
      <dgm:spPr/>
      <dgm:t>
        <a:bodyPr/>
        <a:lstStyle/>
        <a:p>
          <a:endParaRPr lang="pt-PT"/>
        </a:p>
      </dgm:t>
    </dgm:pt>
    <dgm:pt modelId="{E8A6140B-5FF4-4218-B0D2-0D39CE73A9F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CENTROS LOCAIS DE APRENDIZAGEM</a:t>
          </a:r>
          <a:endParaRPr lang="pt-PT" sz="1200" b="1" dirty="0"/>
        </a:p>
      </dgm:t>
    </dgm:pt>
    <dgm:pt modelId="{CC067F2A-EB8F-4DB7-8F32-562170D9B516}" type="parTrans" cxnId="{1EA8270C-46B5-4B9E-8D20-4CB2E0176D14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14DB117D-E9E1-475E-953B-953304953D76}" type="sibTrans" cxnId="{1EA8270C-46B5-4B9E-8D20-4CB2E0176D14}">
      <dgm:prSet/>
      <dgm:spPr/>
      <dgm:t>
        <a:bodyPr/>
        <a:lstStyle/>
        <a:p>
          <a:endParaRPr lang="pt-PT"/>
        </a:p>
      </dgm:t>
    </dgm:pt>
    <dgm:pt modelId="{388C2A50-BE25-4FBA-8505-08A63478FF8C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ANO LETIVO</a:t>
          </a:r>
          <a:endParaRPr lang="pt-PT" sz="1200" b="1" dirty="0"/>
        </a:p>
      </dgm:t>
    </dgm:pt>
    <dgm:pt modelId="{12FC6829-0653-4AEC-BD10-1A893EA48752}" type="parTrans" cxnId="{1447B6B3-7E78-453B-9D43-6ED05316363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B920057-B08B-4CCC-8C32-FABCB27928CC}" type="sibTrans" cxnId="{1447B6B3-7E78-453B-9D43-6ED053163637}">
      <dgm:prSet/>
      <dgm:spPr/>
      <dgm:t>
        <a:bodyPr/>
        <a:lstStyle/>
        <a:p>
          <a:endParaRPr lang="pt-PT"/>
        </a:p>
      </dgm:t>
    </dgm:pt>
    <dgm:pt modelId="{7CABB15C-15D4-444A-8D74-95FA8929B7F1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TEMÁTICAS</a:t>
          </a:r>
          <a:endParaRPr lang="pt-PT" sz="1200" b="1" dirty="0"/>
        </a:p>
      </dgm:t>
    </dgm:pt>
    <dgm:pt modelId="{7930FF5E-44B5-46D4-98AE-C8A2AC5A6300}" type="parTrans" cxnId="{A2DF63B5-9395-460A-8479-2ECCFE199391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7058E8F-CBF7-4D12-AD9D-DE3846AF4348}" type="sibTrans" cxnId="{A2DF63B5-9395-460A-8479-2ECCFE199391}">
      <dgm:prSet/>
      <dgm:spPr/>
      <dgm:t>
        <a:bodyPr/>
        <a:lstStyle/>
        <a:p>
          <a:endParaRPr lang="pt-PT"/>
        </a:p>
      </dgm:t>
    </dgm:pt>
    <dgm:pt modelId="{6DFCA6C0-E523-413F-B211-576629F42E1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ENTRE NÓS</a:t>
          </a:r>
          <a:endParaRPr lang="pt-PT" sz="1200" b="1" dirty="0"/>
        </a:p>
      </dgm:t>
    </dgm:pt>
    <dgm:pt modelId="{ED70C6E8-2693-4031-BBB1-4BAAA8C9168B}" type="parTrans" cxnId="{74003655-1308-42B0-B9AF-218B77CCFD1C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8317A2F7-A368-4A7B-8739-55885763C535}" type="sibTrans" cxnId="{74003655-1308-42B0-B9AF-218B77CCFD1C}">
      <dgm:prSet/>
      <dgm:spPr/>
      <dgm:t>
        <a:bodyPr/>
        <a:lstStyle/>
        <a:p>
          <a:endParaRPr lang="pt-PT"/>
        </a:p>
      </dgm:t>
    </dgm:pt>
    <dgm:pt modelId="{2FAD3E51-7727-42F9-8383-E5736E7D731D}">
      <dgm:prSet phldrT="[Texto]" custT="1"/>
      <dgm:spPr>
        <a:solidFill>
          <a:schemeClr val="bg1">
            <a:lumMod val="95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pt-PT" sz="48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AAV - UAb</a:t>
          </a:r>
          <a:endParaRPr lang="pt-PT" sz="48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2B02155D-4780-46D4-B0F1-FB1C46C7845B}" type="sibTrans" cxnId="{1DE4171D-F061-404E-A369-E910570DBE9B}">
      <dgm:prSet/>
      <dgm:spPr/>
      <dgm:t>
        <a:bodyPr/>
        <a:lstStyle/>
        <a:p>
          <a:endParaRPr lang="pt-PT"/>
        </a:p>
      </dgm:t>
    </dgm:pt>
    <dgm:pt modelId="{B4383E77-D1EC-4047-9D67-65274BE06E7E}" type="parTrans" cxnId="{1DE4171D-F061-404E-A369-E910570DBE9B}">
      <dgm:prSet/>
      <dgm:spPr/>
      <dgm:t>
        <a:bodyPr/>
        <a:lstStyle/>
        <a:p>
          <a:endParaRPr lang="pt-PT"/>
        </a:p>
      </dgm:t>
    </dgm:pt>
    <dgm:pt modelId="{738FF97C-55D0-40DF-AFE6-67C7124B5783}" type="pres">
      <dgm:prSet presAssocID="{9A3B440F-553A-4029-990D-869AD3B847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A325F8F0-DDA0-4160-90FE-29A86EF781FC}" type="pres">
      <dgm:prSet presAssocID="{2FAD3E51-7727-42F9-8383-E5736E7D731D}" presName="hierRoot1" presStyleCnt="0">
        <dgm:presLayoutVars>
          <dgm:hierBranch val="init"/>
        </dgm:presLayoutVars>
      </dgm:prSet>
      <dgm:spPr/>
    </dgm:pt>
    <dgm:pt modelId="{15BC6A77-41A7-414A-A53E-6B9ACC279D0B}" type="pres">
      <dgm:prSet presAssocID="{2FAD3E51-7727-42F9-8383-E5736E7D731D}" presName="rootComposite1" presStyleCnt="0"/>
      <dgm:spPr/>
    </dgm:pt>
    <dgm:pt modelId="{CDDEC1BC-555E-4ED9-8A62-4425F4EB9B9B}" type="pres">
      <dgm:prSet presAssocID="{2FAD3E51-7727-42F9-8383-E5736E7D731D}" presName="rootText1" presStyleLbl="node0" presStyleIdx="0" presStyleCnt="1" custScaleX="590812" custLinFactNeighborX="0" custLinFactNeighborY="-30863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F36A734-B22F-4B30-A076-2847CB2C258D}" type="pres">
      <dgm:prSet presAssocID="{2FAD3E51-7727-42F9-8383-E5736E7D731D}" presName="rootConnector1" presStyleLbl="node1" presStyleIdx="0" presStyleCnt="0"/>
      <dgm:spPr/>
      <dgm:t>
        <a:bodyPr/>
        <a:lstStyle/>
        <a:p>
          <a:endParaRPr lang="pt-PT"/>
        </a:p>
      </dgm:t>
    </dgm:pt>
    <dgm:pt modelId="{C6C6B8D4-05B4-4F3B-904E-B056B8C9EFD5}" type="pres">
      <dgm:prSet presAssocID="{2FAD3E51-7727-42F9-8383-E5736E7D731D}" presName="hierChild2" presStyleCnt="0"/>
      <dgm:spPr/>
    </dgm:pt>
    <dgm:pt modelId="{9B5E040F-1793-4007-B861-820BD6058EB3}" type="pres">
      <dgm:prSet presAssocID="{045BDCA5-4919-4D04-9FC5-C49018A43DF2}" presName="Name37" presStyleLbl="parChTrans1D2" presStyleIdx="0" presStyleCnt="6"/>
      <dgm:spPr/>
      <dgm:t>
        <a:bodyPr/>
        <a:lstStyle/>
        <a:p>
          <a:endParaRPr lang="pt-PT"/>
        </a:p>
      </dgm:t>
    </dgm:pt>
    <dgm:pt modelId="{9FA6E3FF-6D59-435D-B53F-37C2BB2BB24F}" type="pres">
      <dgm:prSet presAssocID="{ED7D4344-969B-4FE4-92E2-01ADAD1B702D}" presName="hierRoot2" presStyleCnt="0">
        <dgm:presLayoutVars>
          <dgm:hierBranch val="init"/>
        </dgm:presLayoutVars>
      </dgm:prSet>
      <dgm:spPr/>
    </dgm:pt>
    <dgm:pt modelId="{E42D7448-FE55-4EFE-8279-4EE5A50B46D4}" type="pres">
      <dgm:prSet presAssocID="{ED7D4344-969B-4FE4-92E2-01ADAD1B702D}" presName="rootComposite" presStyleCnt="0"/>
      <dgm:spPr/>
    </dgm:pt>
    <dgm:pt modelId="{F220997E-A3A6-4140-95E3-FB2CD67D28A8}" type="pres">
      <dgm:prSet presAssocID="{ED7D4344-969B-4FE4-92E2-01ADAD1B702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DD5A75CC-50E4-4144-A6A8-948268903266}" type="pres">
      <dgm:prSet presAssocID="{ED7D4344-969B-4FE4-92E2-01ADAD1B702D}" presName="rootConnector" presStyleLbl="node2" presStyleIdx="0" presStyleCnt="6"/>
      <dgm:spPr/>
      <dgm:t>
        <a:bodyPr/>
        <a:lstStyle/>
        <a:p>
          <a:endParaRPr lang="pt-PT"/>
        </a:p>
      </dgm:t>
    </dgm:pt>
    <dgm:pt modelId="{DFEEE0C8-7A20-476F-ADBE-EC694B6BAD1C}" type="pres">
      <dgm:prSet presAssocID="{ED7D4344-969B-4FE4-92E2-01ADAD1B702D}" presName="hierChild4" presStyleCnt="0"/>
      <dgm:spPr/>
    </dgm:pt>
    <dgm:pt modelId="{E9FF8D5E-D5AC-42E7-872B-E69869F7159A}" type="pres">
      <dgm:prSet presAssocID="{2F8744F8-4A31-453A-AE8F-C0DEC7292109}" presName="Name37" presStyleLbl="parChTrans1D3" presStyleIdx="0" presStyleCnt="21"/>
      <dgm:spPr/>
      <dgm:t>
        <a:bodyPr/>
        <a:lstStyle/>
        <a:p>
          <a:endParaRPr lang="pt-PT"/>
        </a:p>
      </dgm:t>
    </dgm:pt>
    <dgm:pt modelId="{ABC90E28-F7A8-4D23-B200-06CEFA4B384B}" type="pres">
      <dgm:prSet presAssocID="{E66FB0D0-6A92-4973-8424-69FC9E17DF10}" presName="hierRoot2" presStyleCnt="0">
        <dgm:presLayoutVars>
          <dgm:hierBranch val="init"/>
        </dgm:presLayoutVars>
      </dgm:prSet>
      <dgm:spPr/>
    </dgm:pt>
    <dgm:pt modelId="{5A23DDC0-9E67-487A-AA99-54B638F8F2C2}" type="pres">
      <dgm:prSet presAssocID="{E66FB0D0-6A92-4973-8424-69FC9E17DF10}" presName="rootComposite" presStyleCnt="0"/>
      <dgm:spPr/>
    </dgm:pt>
    <dgm:pt modelId="{90C38D1E-F690-4BFA-A1A5-87079E0D2346}" type="pres">
      <dgm:prSet presAssocID="{E66FB0D0-6A92-4973-8424-69FC9E17DF10}" presName="rootText" presStyleLbl="node3" presStyleIdx="0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52D330B-E285-43B7-9A90-2340FCA2357D}" type="pres">
      <dgm:prSet presAssocID="{E66FB0D0-6A92-4973-8424-69FC9E17DF10}" presName="rootConnector" presStyleLbl="node3" presStyleIdx="0" presStyleCnt="21"/>
      <dgm:spPr/>
      <dgm:t>
        <a:bodyPr/>
        <a:lstStyle/>
        <a:p>
          <a:endParaRPr lang="pt-PT"/>
        </a:p>
      </dgm:t>
    </dgm:pt>
    <dgm:pt modelId="{3CBB3665-991B-48A2-B63F-B2A74B77CD2E}" type="pres">
      <dgm:prSet presAssocID="{E66FB0D0-6A92-4973-8424-69FC9E17DF10}" presName="hierChild4" presStyleCnt="0"/>
      <dgm:spPr/>
    </dgm:pt>
    <dgm:pt modelId="{1619296D-4802-4583-B648-F878DB14643E}" type="pres">
      <dgm:prSet presAssocID="{E66FB0D0-6A92-4973-8424-69FC9E17DF10}" presName="hierChild5" presStyleCnt="0"/>
      <dgm:spPr/>
    </dgm:pt>
    <dgm:pt modelId="{67BA182A-1BE5-46F6-8A03-3709C7178AB0}" type="pres">
      <dgm:prSet presAssocID="{A3A098F9-800B-40FF-A1DB-17C8B15841B7}" presName="Name37" presStyleLbl="parChTrans1D3" presStyleIdx="1" presStyleCnt="21"/>
      <dgm:spPr/>
      <dgm:t>
        <a:bodyPr/>
        <a:lstStyle/>
        <a:p>
          <a:endParaRPr lang="pt-PT"/>
        </a:p>
      </dgm:t>
    </dgm:pt>
    <dgm:pt modelId="{8F8FC2A2-21EB-4243-AF34-623062B52ECA}" type="pres">
      <dgm:prSet presAssocID="{3401D8F7-F52C-46E9-A394-B8F9C3D70520}" presName="hierRoot2" presStyleCnt="0">
        <dgm:presLayoutVars>
          <dgm:hierBranch val="init"/>
        </dgm:presLayoutVars>
      </dgm:prSet>
      <dgm:spPr/>
    </dgm:pt>
    <dgm:pt modelId="{022BD5A7-AD72-4F71-BC0A-87F6D7A0BA1F}" type="pres">
      <dgm:prSet presAssocID="{3401D8F7-F52C-46E9-A394-B8F9C3D70520}" presName="rootComposite" presStyleCnt="0"/>
      <dgm:spPr/>
    </dgm:pt>
    <dgm:pt modelId="{3288FAA9-8AFA-4803-AC9A-C450A2EE401E}" type="pres">
      <dgm:prSet presAssocID="{3401D8F7-F52C-46E9-A394-B8F9C3D70520}" presName="rootText" presStyleLbl="node3" presStyleIdx="1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0444B536-3391-4258-99D3-F0D583D713B0}" type="pres">
      <dgm:prSet presAssocID="{3401D8F7-F52C-46E9-A394-B8F9C3D70520}" presName="rootConnector" presStyleLbl="node3" presStyleIdx="1" presStyleCnt="21"/>
      <dgm:spPr/>
      <dgm:t>
        <a:bodyPr/>
        <a:lstStyle/>
        <a:p>
          <a:endParaRPr lang="pt-PT"/>
        </a:p>
      </dgm:t>
    </dgm:pt>
    <dgm:pt modelId="{F5E4BA79-DAC0-4AAC-A7F5-1C210FCB87BE}" type="pres">
      <dgm:prSet presAssocID="{3401D8F7-F52C-46E9-A394-B8F9C3D70520}" presName="hierChild4" presStyleCnt="0"/>
      <dgm:spPr/>
    </dgm:pt>
    <dgm:pt modelId="{4C8B6A83-FEEC-4E14-9866-D602A8319A4E}" type="pres">
      <dgm:prSet presAssocID="{3401D8F7-F52C-46E9-A394-B8F9C3D70520}" presName="hierChild5" presStyleCnt="0"/>
      <dgm:spPr/>
    </dgm:pt>
    <dgm:pt modelId="{482F297A-182C-4CE1-8C58-129395344E8B}" type="pres">
      <dgm:prSet presAssocID="{0E06A802-8CE7-4612-94C1-6FF512750CD6}" presName="Name37" presStyleLbl="parChTrans1D3" presStyleIdx="2" presStyleCnt="21"/>
      <dgm:spPr/>
      <dgm:t>
        <a:bodyPr/>
        <a:lstStyle/>
        <a:p>
          <a:endParaRPr lang="pt-PT"/>
        </a:p>
      </dgm:t>
    </dgm:pt>
    <dgm:pt modelId="{DCB1A5C9-BAF3-49B1-A991-1AEF001441A8}" type="pres">
      <dgm:prSet presAssocID="{5DA5B0BE-BA10-4F3A-8C48-FDAD6350CEE9}" presName="hierRoot2" presStyleCnt="0">
        <dgm:presLayoutVars>
          <dgm:hierBranch val="init"/>
        </dgm:presLayoutVars>
      </dgm:prSet>
      <dgm:spPr/>
    </dgm:pt>
    <dgm:pt modelId="{8E3464C7-3B05-46C3-B70D-C54394E747E2}" type="pres">
      <dgm:prSet presAssocID="{5DA5B0BE-BA10-4F3A-8C48-FDAD6350CEE9}" presName="rootComposite" presStyleCnt="0"/>
      <dgm:spPr/>
    </dgm:pt>
    <dgm:pt modelId="{C5A28A17-86CB-48E8-9D6D-8D164B8EE7B9}" type="pres">
      <dgm:prSet presAssocID="{5DA5B0BE-BA10-4F3A-8C48-FDAD6350CEE9}" presName="rootText" presStyleLbl="node3" presStyleIdx="2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5597EDD-F4C0-4E82-ADED-ED0EE0379CC7}" type="pres">
      <dgm:prSet presAssocID="{5DA5B0BE-BA10-4F3A-8C48-FDAD6350CEE9}" presName="rootConnector" presStyleLbl="node3" presStyleIdx="2" presStyleCnt="21"/>
      <dgm:spPr/>
      <dgm:t>
        <a:bodyPr/>
        <a:lstStyle/>
        <a:p>
          <a:endParaRPr lang="pt-PT"/>
        </a:p>
      </dgm:t>
    </dgm:pt>
    <dgm:pt modelId="{397F0BCD-815A-4087-A40F-2592B1BD82A8}" type="pres">
      <dgm:prSet presAssocID="{5DA5B0BE-BA10-4F3A-8C48-FDAD6350CEE9}" presName="hierChild4" presStyleCnt="0"/>
      <dgm:spPr/>
    </dgm:pt>
    <dgm:pt modelId="{AEB0FFE4-5B78-45A4-94AA-9854422D310E}" type="pres">
      <dgm:prSet presAssocID="{5DA5B0BE-BA10-4F3A-8C48-FDAD6350CEE9}" presName="hierChild5" presStyleCnt="0"/>
      <dgm:spPr/>
    </dgm:pt>
    <dgm:pt modelId="{AE2C2C35-6898-47FC-881D-CE8A8BD15B87}" type="pres">
      <dgm:prSet presAssocID="{D3E931E3-69AB-4782-AADD-FA2AC8D8CDA7}" presName="Name37" presStyleLbl="parChTrans1D3" presStyleIdx="3" presStyleCnt="21"/>
      <dgm:spPr/>
      <dgm:t>
        <a:bodyPr/>
        <a:lstStyle/>
        <a:p>
          <a:endParaRPr lang="pt-PT"/>
        </a:p>
      </dgm:t>
    </dgm:pt>
    <dgm:pt modelId="{D202740E-39C0-4F8A-A881-50FFFA36B312}" type="pres">
      <dgm:prSet presAssocID="{BC44C397-18A2-4E0C-8206-10CD32186CEE}" presName="hierRoot2" presStyleCnt="0">
        <dgm:presLayoutVars>
          <dgm:hierBranch val="init"/>
        </dgm:presLayoutVars>
      </dgm:prSet>
      <dgm:spPr/>
    </dgm:pt>
    <dgm:pt modelId="{9415CC57-5765-422D-9890-CE197679BCD8}" type="pres">
      <dgm:prSet presAssocID="{BC44C397-18A2-4E0C-8206-10CD32186CEE}" presName="rootComposite" presStyleCnt="0"/>
      <dgm:spPr/>
    </dgm:pt>
    <dgm:pt modelId="{CBE91B12-26E0-4BC3-B2E4-7396336B3909}" type="pres">
      <dgm:prSet presAssocID="{BC44C397-18A2-4E0C-8206-10CD32186CEE}" presName="rootText" presStyleLbl="node3" presStyleIdx="3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EC67267-0FE8-4186-A66B-81AA16B01F9E}" type="pres">
      <dgm:prSet presAssocID="{BC44C397-18A2-4E0C-8206-10CD32186CEE}" presName="rootConnector" presStyleLbl="node3" presStyleIdx="3" presStyleCnt="21"/>
      <dgm:spPr/>
      <dgm:t>
        <a:bodyPr/>
        <a:lstStyle/>
        <a:p>
          <a:endParaRPr lang="pt-PT"/>
        </a:p>
      </dgm:t>
    </dgm:pt>
    <dgm:pt modelId="{5FA33A9E-681E-4B41-8723-D919ED15F6CE}" type="pres">
      <dgm:prSet presAssocID="{BC44C397-18A2-4E0C-8206-10CD32186CEE}" presName="hierChild4" presStyleCnt="0"/>
      <dgm:spPr/>
    </dgm:pt>
    <dgm:pt modelId="{C633429D-349C-4E96-BBB2-92A5479F7F89}" type="pres">
      <dgm:prSet presAssocID="{BC44C397-18A2-4E0C-8206-10CD32186CEE}" presName="hierChild5" presStyleCnt="0"/>
      <dgm:spPr/>
    </dgm:pt>
    <dgm:pt modelId="{0062DFBF-750E-4005-9CE2-CD43CDD3DA18}" type="pres">
      <dgm:prSet presAssocID="{ED7D4344-969B-4FE4-92E2-01ADAD1B702D}" presName="hierChild5" presStyleCnt="0"/>
      <dgm:spPr/>
    </dgm:pt>
    <dgm:pt modelId="{8FE36C99-69BF-481A-9176-DB78B7DDE074}" type="pres">
      <dgm:prSet presAssocID="{B645E644-CBC9-4B8E-9B04-90B2EDA46ED1}" presName="Name37" presStyleLbl="parChTrans1D2" presStyleIdx="1" presStyleCnt="6"/>
      <dgm:spPr/>
      <dgm:t>
        <a:bodyPr/>
        <a:lstStyle/>
        <a:p>
          <a:endParaRPr lang="pt-PT"/>
        </a:p>
      </dgm:t>
    </dgm:pt>
    <dgm:pt modelId="{1BDC87B5-D1B0-44C6-82EB-AB54FC939FC3}" type="pres">
      <dgm:prSet presAssocID="{AC63F42D-83AD-4811-8843-006F95B167AA}" presName="hierRoot2" presStyleCnt="0">
        <dgm:presLayoutVars>
          <dgm:hierBranch val="init"/>
        </dgm:presLayoutVars>
      </dgm:prSet>
      <dgm:spPr/>
    </dgm:pt>
    <dgm:pt modelId="{D3527A94-47CE-406D-8502-85A6E5572F21}" type="pres">
      <dgm:prSet presAssocID="{AC63F42D-83AD-4811-8843-006F95B167AA}" presName="rootComposite" presStyleCnt="0"/>
      <dgm:spPr/>
    </dgm:pt>
    <dgm:pt modelId="{12B6B537-D292-4704-AE0C-CC519861AD1A}" type="pres">
      <dgm:prSet presAssocID="{AC63F42D-83AD-4811-8843-006F95B167AA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9966CAC-9ED5-4298-B0EE-4E6E162828AF}" type="pres">
      <dgm:prSet presAssocID="{AC63F42D-83AD-4811-8843-006F95B167AA}" presName="rootConnector" presStyleLbl="node2" presStyleIdx="1" presStyleCnt="6"/>
      <dgm:spPr/>
      <dgm:t>
        <a:bodyPr/>
        <a:lstStyle/>
        <a:p>
          <a:endParaRPr lang="pt-PT"/>
        </a:p>
      </dgm:t>
    </dgm:pt>
    <dgm:pt modelId="{EC0B8D48-6B84-4B77-A415-E989BB26CA68}" type="pres">
      <dgm:prSet presAssocID="{AC63F42D-83AD-4811-8843-006F95B167AA}" presName="hierChild4" presStyleCnt="0"/>
      <dgm:spPr/>
    </dgm:pt>
    <dgm:pt modelId="{9F996D8E-D73D-4CC9-8303-904AB38E36E2}" type="pres">
      <dgm:prSet presAssocID="{F616D0E0-8712-42A6-A1C0-B734271F3FD6}" presName="Name37" presStyleLbl="parChTrans1D3" presStyleIdx="4" presStyleCnt="21"/>
      <dgm:spPr/>
      <dgm:t>
        <a:bodyPr/>
        <a:lstStyle/>
        <a:p>
          <a:endParaRPr lang="pt-PT"/>
        </a:p>
      </dgm:t>
    </dgm:pt>
    <dgm:pt modelId="{A2757FC9-76FA-4DF5-8F9F-FD6FE2D92125}" type="pres">
      <dgm:prSet presAssocID="{64019E7B-83F9-4A86-B19B-D9E877E6C3C0}" presName="hierRoot2" presStyleCnt="0">
        <dgm:presLayoutVars>
          <dgm:hierBranch val="init"/>
        </dgm:presLayoutVars>
      </dgm:prSet>
      <dgm:spPr/>
    </dgm:pt>
    <dgm:pt modelId="{04BC8B22-7C19-4F3B-B66B-895A1C03577E}" type="pres">
      <dgm:prSet presAssocID="{64019E7B-83F9-4A86-B19B-D9E877E6C3C0}" presName="rootComposite" presStyleCnt="0"/>
      <dgm:spPr/>
    </dgm:pt>
    <dgm:pt modelId="{55E8A71E-55FF-4079-A32B-CB8104999ED5}" type="pres">
      <dgm:prSet presAssocID="{64019E7B-83F9-4A86-B19B-D9E877E6C3C0}" presName="rootText" presStyleLbl="node3" presStyleIdx="4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B15D7F8-356F-4065-9C9B-EF72E3E6AC65}" type="pres">
      <dgm:prSet presAssocID="{64019E7B-83F9-4A86-B19B-D9E877E6C3C0}" presName="rootConnector" presStyleLbl="node3" presStyleIdx="4" presStyleCnt="21"/>
      <dgm:spPr/>
      <dgm:t>
        <a:bodyPr/>
        <a:lstStyle/>
        <a:p>
          <a:endParaRPr lang="pt-PT"/>
        </a:p>
      </dgm:t>
    </dgm:pt>
    <dgm:pt modelId="{AB87DBAE-9A6C-4378-B48B-F553D5F5CEEE}" type="pres">
      <dgm:prSet presAssocID="{64019E7B-83F9-4A86-B19B-D9E877E6C3C0}" presName="hierChild4" presStyleCnt="0"/>
      <dgm:spPr/>
    </dgm:pt>
    <dgm:pt modelId="{4D41DD6F-C02E-43F8-8D1A-14FBC3227749}" type="pres">
      <dgm:prSet presAssocID="{64019E7B-83F9-4A86-B19B-D9E877E6C3C0}" presName="hierChild5" presStyleCnt="0"/>
      <dgm:spPr/>
    </dgm:pt>
    <dgm:pt modelId="{FE37D1C2-840B-42E4-9504-225A4CB2F442}" type="pres">
      <dgm:prSet presAssocID="{039A3A8C-D982-42B0-8930-E0B7684B171F}" presName="Name37" presStyleLbl="parChTrans1D3" presStyleIdx="5" presStyleCnt="21"/>
      <dgm:spPr/>
      <dgm:t>
        <a:bodyPr/>
        <a:lstStyle/>
        <a:p>
          <a:endParaRPr lang="pt-PT"/>
        </a:p>
      </dgm:t>
    </dgm:pt>
    <dgm:pt modelId="{45D6E078-7083-4150-8887-DB8CA2D9A610}" type="pres">
      <dgm:prSet presAssocID="{1E70FCF5-DC11-41D1-9846-3041C9C9412D}" presName="hierRoot2" presStyleCnt="0">
        <dgm:presLayoutVars>
          <dgm:hierBranch val="init"/>
        </dgm:presLayoutVars>
      </dgm:prSet>
      <dgm:spPr/>
    </dgm:pt>
    <dgm:pt modelId="{A05C6AF5-A2D0-4B4D-B018-1DCDF4E7506D}" type="pres">
      <dgm:prSet presAssocID="{1E70FCF5-DC11-41D1-9846-3041C9C9412D}" presName="rootComposite" presStyleCnt="0"/>
      <dgm:spPr/>
    </dgm:pt>
    <dgm:pt modelId="{8F7F2AE2-6CDD-4282-8B28-0F7AFDD842B5}" type="pres">
      <dgm:prSet presAssocID="{1E70FCF5-DC11-41D1-9846-3041C9C9412D}" presName="rootText" presStyleLbl="node3" presStyleIdx="5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D32688A6-9AFB-46A9-9E0B-D8DB282F7664}" type="pres">
      <dgm:prSet presAssocID="{1E70FCF5-DC11-41D1-9846-3041C9C9412D}" presName="rootConnector" presStyleLbl="node3" presStyleIdx="5" presStyleCnt="21"/>
      <dgm:spPr/>
      <dgm:t>
        <a:bodyPr/>
        <a:lstStyle/>
        <a:p>
          <a:endParaRPr lang="pt-PT"/>
        </a:p>
      </dgm:t>
    </dgm:pt>
    <dgm:pt modelId="{23F9F9FB-509F-4AE1-B28F-FA81EE6B9412}" type="pres">
      <dgm:prSet presAssocID="{1E70FCF5-DC11-41D1-9846-3041C9C9412D}" presName="hierChild4" presStyleCnt="0"/>
      <dgm:spPr/>
    </dgm:pt>
    <dgm:pt modelId="{2A337221-22A6-4A2E-B6C4-3F9CBA74C607}" type="pres">
      <dgm:prSet presAssocID="{1E70FCF5-DC11-41D1-9846-3041C9C9412D}" presName="hierChild5" presStyleCnt="0"/>
      <dgm:spPr/>
    </dgm:pt>
    <dgm:pt modelId="{ACD01F09-0AA5-4F66-AC03-CA0276F6E285}" type="pres">
      <dgm:prSet presAssocID="{DDC637A7-D112-496F-AEC5-5A1E565844A9}" presName="Name37" presStyleLbl="parChTrans1D3" presStyleIdx="6" presStyleCnt="21"/>
      <dgm:spPr/>
      <dgm:t>
        <a:bodyPr/>
        <a:lstStyle/>
        <a:p>
          <a:endParaRPr lang="pt-PT"/>
        </a:p>
      </dgm:t>
    </dgm:pt>
    <dgm:pt modelId="{841C010B-2412-4B2C-A8CF-E8ADBB7C31E6}" type="pres">
      <dgm:prSet presAssocID="{10B8A74F-0975-41C9-BECC-9A322A33D4E1}" presName="hierRoot2" presStyleCnt="0">
        <dgm:presLayoutVars>
          <dgm:hierBranch val="init"/>
        </dgm:presLayoutVars>
      </dgm:prSet>
      <dgm:spPr/>
    </dgm:pt>
    <dgm:pt modelId="{F1529399-F2EC-44FA-A8FE-5886BEBEFD73}" type="pres">
      <dgm:prSet presAssocID="{10B8A74F-0975-41C9-BECC-9A322A33D4E1}" presName="rootComposite" presStyleCnt="0"/>
      <dgm:spPr/>
    </dgm:pt>
    <dgm:pt modelId="{1D2F8D1E-4114-414B-AD6A-4BF7446CE46B}" type="pres">
      <dgm:prSet presAssocID="{10B8A74F-0975-41C9-BECC-9A322A33D4E1}" presName="rootText" presStyleLbl="node3" presStyleIdx="6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DCB2200-AF6E-41FD-9FFC-D9A26B3E82DF}" type="pres">
      <dgm:prSet presAssocID="{10B8A74F-0975-41C9-BECC-9A322A33D4E1}" presName="rootConnector" presStyleLbl="node3" presStyleIdx="6" presStyleCnt="21"/>
      <dgm:spPr/>
      <dgm:t>
        <a:bodyPr/>
        <a:lstStyle/>
        <a:p>
          <a:endParaRPr lang="pt-PT"/>
        </a:p>
      </dgm:t>
    </dgm:pt>
    <dgm:pt modelId="{FA45A7BC-6796-456C-B9F9-C44547ECD54E}" type="pres">
      <dgm:prSet presAssocID="{10B8A74F-0975-41C9-BECC-9A322A33D4E1}" presName="hierChild4" presStyleCnt="0"/>
      <dgm:spPr/>
    </dgm:pt>
    <dgm:pt modelId="{278CA028-356A-4E75-AAA6-BCD0697B1671}" type="pres">
      <dgm:prSet presAssocID="{10B8A74F-0975-41C9-BECC-9A322A33D4E1}" presName="hierChild5" presStyleCnt="0"/>
      <dgm:spPr/>
    </dgm:pt>
    <dgm:pt modelId="{5AB1CE8A-040B-4D83-8AB3-90DF7E6C421B}" type="pres">
      <dgm:prSet presAssocID="{AC63F42D-83AD-4811-8843-006F95B167AA}" presName="hierChild5" presStyleCnt="0"/>
      <dgm:spPr/>
    </dgm:pt>
    <dgm:pt modelId="{83C6C24E-04E7-485B-8590-5C730DCD8DB9}" type="pres">
      <dgm:prSet presAssocID="{7591A1A5-2BBF-46B1-AF7B-DFF0C418D86B}" presName="Name37" presStyleLbl="parChTrans1D2" presStyleIdx="2" presStyleCnt="6"/>
      <dgm:spPr/>
      <dgm:t>
        <a:bodyPr/>
        <a:lstStyle/>
        <a:p>
          <a:endParaRPr lang="pt-PT"/>
        </a:p>
      </dgm:t>
    </dgm:pt>
    <dgm:pt modelId="{CE31BA54-E3BF-4AA0-939D-029E06354C8D}" type="pres">
      <dgm:prSet presAssocID="{C465B359-6EEB-4309-971C-49ADB6EF2615}" presName="hierRoot2" presStyleCnt="0">
        <dgm:presLayoutVars>
          <dgm:hierBranch val="init"/>
        </dgm:presLayoutVars>
      </dgm:prSet>
      <dgm:spPr/>
    </dgm:pt>
    <dgm:pt modelId="{ED6FF426-8399-423D-96D4-9AD6F1102B81}" type="pres">
      <dgm:prSet presAssocID="{C465B359-6EEB-4309-971C-49ADB6EF2615}" presName="rootComposite" presStyleCnt="0"/>
      <dgm:spPr/>
    </dgm:pt>
    <dgm:pt modelId="{EB489D32-C6CD-4D2A-9E14-5FB6708CDD3A}" type="pres">
      <dgm:prSet presAssocID="{C465B359-6EEB-4309-971C-49ADB6EF2615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F2A9EB8-1549-402E-85BD-22597C64B24F}" type="pres">
      <dgm:prSet presAssocID="{C465B359-6EEB-4309-971C-49ADB6EF2615}" presName="rootConnector" presStyleLbl="node2" presStyleIdx="2" presStyleCnt="6"/>
      <dgm:spPr/>
      <dgm:t>
        <a:bodyPr/>
        <a:lstStyle/>
        <a:p>
          <a:endParaRPr lang="pt-PT"/>
        </a:p>
      </dgm:t>
    </dgm:pt>
    <dgm:pt modelId="{B7F79A1E-1E59-48E6-8893-F44F35934499}" type="pres">
      <dgm:prSet presAssocID="{C465B359-6EEB-4309-971C-49ADB6EF2615}" presName="hierChild4" presStyleCnt="0"/>
      <dgm:spPr/>
    </dgm:pt>
    <dgm:pt modelId="{938E40C4-8794-4B09-93B6-61D5369DCF51}" type="pres">
      <dgm:prSet presAssocID="{6E67DFF7-06B7-49A7-A729-881D9723656D}" presName="Name37" presStyleLbl="parChTrans1D3" presStyleIdx="7" presStyleCnt="21"/>
      <dgm:spPr/>
      <dgm:t>
        <a:bodyPr/>
        <a:lstStyle/>
        <a:p>
          <a:endParaRPr lang="pt-PT"/>
        </a:p>
      </dgm:t>
    </dgm:pt>
    <dgm:pt modelId="{C73F894E-B0FC-4845-BE99-9C96D423D013}" type="pres">
      <dgm:prSet presAssocID="{32C869B0-373C-4062-BCE7-7ED04E744DF6}" presName="hierRoot2" presStyleCnt="0">
        <dgm:presLayoutVars>
          <dgm:hierBranch val="init"/>
        </dgm:presLayoutVars>
      </dgm:prSet>
      <dgm:spPr/>
    </dgm:pt>
    <dgm:pt modelId="{669928F7-4C44-47B9-97E6-C6C8F48B0036}" type="pres">
      <dgm:prSet presAssocID="{32C869B0-373C-4062-BCE7-7ED04E744DF6}" presName="rootComposite" presStyleCnt="0"/>
      <dgm:spPr/>
    </dgm:pt>
    <dgm:pt modelId="{94DBF3A2-130F-44EF-AF33-1CC741D91AD6}" type="pres">
      <dgm:prSet presAssocID="{32C869B0-373C-4062-BCE7-7ED04E744DF6}" presName="rootText" presStyleLbl="node3" presStyleIdx="7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5097EB8-9D19-4914-9BF5-B9E336A9C76F}" type="pres">
      <dgm:prSet presAssocID="{32C869B0-373C-4062-BCE7-7ED04E744DF6}" presName="rootConnector" presStyleLbl="node3" presStyleIdx="7" presStyleCnt="21"/>
      <dgm:spPr/>
      <dgm:t>
        <a:bodyPr/>
        <a:lstStyle/>
        <a:p>
          <a:endParaRPr lang="pt-PT"/>
        </a:p>
      </dgm:t>
    </dgm:pt>
    <dgm:pt modelId="{1CC5D210-36F1-4CD7-A3A7-D87769478C51}" type="pres">
      <dgm:prSet presAssocID="{32C869B0-373C-4062-BCE7-7ED04E744DF6}" presName="hierChild4" presStyleCnt="0"/>
      <dgm:spPr/>
    </dgm:pt>
    <dgm:pt modelId="{06855396-A6C2-4694-9B90-06A7D83F77E5}" type="pres">
      <dgm:prSet presAssocID="{32C869B0-373C-4062-BCE7-7ED04E744DF6}" presName="hierChild5" presStyleCnt="0"/>
      <dgm:spPr/>
    </dgm:pt>
    <dgm:pt modelId="{99FDA765-6E3E-4DA9-97E1-CA796139D8B2}" type="pres">
      <dgm:prSet presAssocID="{137DDFFB-C8DD-47FF-BEF7-38BF592E74DE}" presName="Name37" presStyleLbl="parChTrans1D3" presStyleIdx="8" presStyleCnt="21"/>
      <dgm:spPr/>
      <dgm:t>
        <a:bodyPr/>
        <a:lstStyle/>
        <a:p>
          <a:endParaRPr lang="pt-PT"/>
        </a:p>
      </dgm:t>
    </dgm:pt>
    <dgm:pt modelId="{4AE900E2-2407-4990-91D2-C3EC98765268}" type="pres">
      <dgm:prSet presAssocID="{5DE62EF1-B4F5-4BDB-8808-77A65DA330AE}" presName="hierRoot2" presStyleCnt="0">
        <dgm:presLayoutVars>
          <dgm:hierBranch val="init"/>
        </dgm:presLayoutVars>
      </dgm:prSet>
      <dgm:spPr/>
    </dgm:pt>
    <dgm:pt modelId="{4D41CBA5-1DD3-429E-8D3C-F6CF057A8B2A}" type="pres">
      <dgm:prSet presAssocID="{5DE62EF1-B4F5-4BDB-8808-77A65DA330AE}" presName="rootComposite" presStyleCnt="0"/>
      <dgm:spPr/>
    </dgm:pt>
    <dgm:pt modelId="{21F2048D-3E0A-404C-B61A-B11FE19EDD40}" type="pres">
      <dgm:prSet presAssocID="{5DE62EF1-B4F5-4BDB-8808-77A65DA330AE}" presName="rootText" presStyleLbl="node3" presStyleIdx="8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F1F38391-0AD3-47FB-8118-5FDCB0102CDA}" type="pres">
      <dgm:prSet presAssocID="{5DE62EF1-B4F5-4BDB-8808-77A65DA330AE}" presName="rootConnector" presStyleLbl="node3" presStyleIdx="8" presStyleCnt="21"/>
      <dgm:spPr/>
      <dgm:t>
        <a:bodyPr/>
        <a:lstStyle/>
        <a:p>
          <a:endParaRPr lang="pt-PT"/>
        </a:p>
      </dgm:t>
    </dgm:pt>
    <dgm:pt modelId="{D5B16719-DF66-49AA-93F6-E503E70A5936}" type="pres">
      <dgm:prSet presAssocID="{5DE62EF1-B4F5-4BDB-8808-77A65DA330AE}" presName="hierChild4" presStyleCnt="0"/>
      <dgm:spPr/>
    </dgm:pt>
    <dgm:pt modelId="{42510844-B9A0-42FC-81EB-EED6F5B7B0E2}" type="pres">
      <dgm:prSet presAssocID="{5DE62EF1-B4F5-4BDB-8808-77A65DA330AE}" presName="hierChild5" presStyleCnt="0"/>
      <dgm:spPr/>
    </dgm:pt>
    <dgm:pt modelId="{BEDB8734-D55B-4D8B-8942-EDA4867F29E6}" type="pres">
      <dgm:prSet presAssocID="{C465B359-6EEB-4309-971C-49ADB6EF2615}" presName="hierChild5" presStyleCnt="0"/>
      <dgm:spPr/>
    </dgm:pt>
    <dgm:pt modelId="{C1BB516F-174F-4D94-B066-9FC9392DFAC7}" type="pres">
      <dgm:prSet presAssocID="{9E7315B3-86E0-4F09-A399-1A1B5FAB4E95}" presName="Name37" presStyleLbl="parChTrans1D2" presStyleIdx="3" presStyleCnt="6"/>
      <dgm:spPr/>
      <dgm:t>
        <a:bodyPr/>
        <a:lstStyle/>
        <a:p>
          <a:endParaRPr lang="pt-PT"/>
        </a:p>
      </dgm:t>
    </dgm:pt>
    <dgm:pt modelId="{DC8BCFEC-B339-4548-8AE3-A2936CE97A55}" type="pres">
      <dgm:prSet presAssocID="{EE55A1C8-4444-4EA8-962E-030AC155FAF1}" presName="hierRoot2" presStyleCnt="0">
        <dgm:presLayoutVars>
          <dgm:hierBranch val="init"/>
        </dgm:presLayoutVars>
      </dgm:prSet>
      <dgm:spPr/>
    </dgm:pt>
    <dgm:pt modelId="{FB3E1118-9102-4624-A7AA-26EBFE00FB47}" type="pres">
      <dgm:prSet presAssocID="{EE55A1C8-4444-4EA8-962E-030AC155FAF1}" presName="rootComposite" presStyleCnt="0"/>
      <dgm:spPr/>
    </dgm:pt>
    <dgm:pt modelId="{6A28087D-9B49-44B4-9999-755D4297F603}" type="pres">
      <dgm:prSet presAssocID="{EE55A1C8-4444-4EA8-962E-030AC155FAF1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E15CBAD-48EE-44D2-8339-A8BB5D0F494E}" type="pres">
      <dgm:prSet presAssocID="{EE55A1C8-4444-4EA8-962E-030AC155FAF1}" presName="rootConnector" presStyleLbl="node2" presStyleIdx="3" presStyleCnt="6"/>
      <dgm:spPr/>
      <dgm:t>
        <a:bodyPr/>
        <a:lstStyle/>
        <a:p>
          <a:endParaRPr lang="pt-PT"/>
        </a:p>
      </dgm:t>
    </dgm:pt>
    <dgm:pt modelId="{C0D7EDC0-94B6-44E7-B95F-6F45ABFF9AE6}" type="pres">
      <dgm:prSet presAssocID="{EE55A1C8-4444-4EA8-962E-030AC155FAF1}" presName="hierChild4" presStyleCnt="0"/>
      <dgm:spPr/>
    </dgm:pt>
    <dgm:pt modelId="{670F97B8-4740-48BF-B26E-63E8DF0BC443}" type="pres">
      <dgm:prSet presAssocID="{EBA96F98-4656-4EDE-969C-EA4A567D946D}" presName="Name37" presStyleLbl="parChTrans1D3" presStyleIdx="9" presStyleCnt="21"/>
      <dgm:spPr/>
      <dgm:t>
        <a:bodyPr/>
        <a:lstStyle/>
        <a:p>
          <a:endParaRPr lang="pt-PT"/>
        </a:p>
      </dgm:t>
    </dgm:pt>
    <dgm:pt modelId="{09A55C62-AE7D-4765-9F34-5B6943420CA7}" type="pres">
      <dgm:prSet presAssocID="{3A39EFCB-8042-474C-B5BD-B2D849406EBB}" presName="hierRoot2" presStyleCnt="0">
        <dgm:presLayoutVars>
          <dgm:hierBranch val="init"/>
        </dgm:presLayoutVars>
      </dgm:prSet>
      <dgm:spPr/>
    </dgm:pt>
    <dgm:pt modelId="{533A8004-F2FA-4A9C-BCB1-17B46AB3E709}" type="pres">
      <dgm:prSet presAssocID="{3A39EFCB-8042-474C-B5BD-B2D849406EBB}" presName="rootComposite" presStyleCnt="0"/>
      <dgm:spPr/>
    </dgm:pt>
    <dgm:pt modelId="{01C5B66F-54F7-415F-9DC3-3057EC11D5D3}" type="pres">
      <dgm:prSet presAssocID="{3A39EFCB-8042-474C-B5BD-B2D849406EBB}" presName="rootText" presStyleLbl="node3" presStyleIdx="9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633C8E90-9081-4841-AF1C-3463A6951ED4}" type="pres">
      <dgm:prSet presAssocID="{3A39EFCB-8042-474C-B5BD-B2D849406EBB}" presName="rootConnector" presStyleLbl="node3" presStyleIdx="9" presStyleCnt="21"/>
      <dgm:spPr/>
      <dgm:t>
        <a:bodyPr/>
        <a:lstStyle/>
        <a:p>
          <a:endParaRPr lang="pt-PT"/>
        </a:p>
      </dgm:t>
    </dgm:pt>
    <dgm:pt modelId="{F52E660F-0AF7-4985-92A7-0218F66FD694}" type="pres">
      <dgm:prSet presAssocID="{3A39EFCB-8042-474C-B5BD-B2D849406EBB}" presName="hierChild4" presStyleCnt="0"/>
      <dgm:spPr/>
    </dgm:pt>
    <dgm:pt modelId="{0560E32F-E3BC-4960-AADF-D03F262A864D}" type="pres">
      <dgm:prSet presAssocID="{3A39EFCB-8042-474C-B5BD-B2D849406EBB}" presName="hierChild5" presStyleCnt="0"/>
      <dgm:spPr/>
    </dgm:pt>
    <dgm:pt modelId="{7C516A11-7C4B-408B-8013-8F998894F41E}" type="pres">
      <dgm:prSet presAssocID="{A01044AE-B736-41F9-9125-B31C85A256CE}" presName="Name37" presStyleLbl="parChTrans1D3" presStyleIdx="10" presStyleCnt="21"/>
      <dgm:spPr/>
      <dgm:t>
        <a:bodyPr/>
        <a:lstStyle/>
        <a:p>
          <a:endParaRPr lang="pt-PT"/>
        </a:p>
      </dgm:t>
    </dgm:pt>
    <dgm:pt modelId="{DAFD1DD9-38BF-44C2-B125-A2B3190FC21F}" type="pres">
      <dgm:prSet presAssocID="{9478E4FF-75D7-4DD6-968B-EB282228396C}" presName="hierRoot2" presStyleCnt="0">
        <dgm:presLayoutVars>
          <dgm:hierBranch val="init"/>
        </dgm:presLayoutVars>
      </dgm:prSet>
      <dgm:spPr/>
    </dgm:pt>
    <dgm:pt modelId="{16FC81F0-0F39-42B2-9ED1-974D265DF754}" type="pres">
      <dgm:prSet presAssocID="{9478E4FF-75D7-4DD6-968B-EB282228396C}" presName="rootComposite" presStyleCnt="0"/>
      <dgm:spPr/>
    </dgm:pt>
    <dgm:pt modelId="{9EBB0EA8-E233-460D-BAB8-6A5424E9647B}" type="pres">
      <dgm:prSet presAssocID="{9478E4FF-75D7-4DD6-968B-EB282228396C}" presName="rootText" presStyleLbl="node3" presStyleIdx="10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1919194-22C8-454C-A4DF-47CA344518CA}" type="pres">
      <dgm:prSet presAssocID="{9478E4FF-75D7-4DD6-968B-EB282228396C}" presName="rootConnector" presStyleLbl="node3" presStyleIdx="10" presStyleCnt="21"/>
      <dgm:spPr/>
      <dgm:t>
        <a:bodyPr/>
        <a:lstStyle/>
        <a:p>
          <a:endParaRPr lang="pt-PT"/>
        </a:p>
      </dgm:t>
    </dgm:pt>
    <dgm:pt modelId="{F3E83550-198E-45E8-B6EE-A3908B22869B}" type="pres">
      <dgm:prSet presAssocID="{9478E4FF-75D7-4DD6-968B-EB282228396C}" presName="hierChild4" presStyleCnt="0"/>
      <dgm:spPr/>
    </dgm:pt>
    <dgm:pt modelId="{17CF6E6C-98CE-4112-948B-AA1625BCC95B}" type="pres">
      <dgm:prSet presAssocID="{9478E4FF-75D7-4DD6-968B-EB282228396C}" presName="hierChild5" presStyleCnt="0"/>
      <dgm:spPr/>
    </dgm:pt>
    <dgm:pt modelId="{28EC750D-0DC3-43D1-876C-EF5BC8AFA678}" type="pres">
      <dgm:prSet presAssocID="{FA5D1545-E745-4B1B-B3BE-DC85243E42AF}" presName="Name37" presStyleLbl="parChTrans1D3" presStyleIdx="11" presStyleCnt="21"/>
      <dgm:spPr/>
      <dgm:t>
        <a:bodyPr/>
        <a:lstStyle/>
        <a:p>
          <a:endParaRPr lang="pt-PT"/>
        </a:p>
      </dgm:t>
    </dgm:pt>
    <dgm:pt modelId="{7633DBA6-7B2F-48A4-9371-F779D9BF56E9}" type="pres">
      <dgm:prSet presAssocID="{304D085E-413A-45FC-9B20-1AB46DF070D7}" presName="hierRoot2" presStyleCnt="0">
        <dgm:presLayoutVars>
          <dgm:hierBranch val="init"/>
        </dgm:presLayoutVars>
      </dgm:prSet>
      <dgm:spPr/>
    </dgm:pt>
    <dgm:pt modelId="{27C3EAC9-4A9A-49DF-BC63-9A285899A759}" type="pres">
      <dgm:prSet presAssocID="{304D085E-413A-45FC-9B20-1AB46DF070D7}" presName="rootComposite" presStyleCnt="0"/>
      <dgm:spPr/>
    </dgm:pt>
    <dgm:pt modelId="{3362FAE7-6D9E-4AC2-A888-730DF2A328C7}" type="pres">
      <dgm:prSet presAssocID="{304D085E-413A-45FC-9B20-1AB46DF070D7}" presName="rootText" presStyleLbl="node3" presStyleIdx="11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E7FFE935-E556-447F-B2C9-B1FF73515D94}" type="pres">
      <dgm:prSet presAssocID="{304D085E-413A-45FC-9B20-1AB46DF070D7}" presName="rootConnector" presStyleLbl="node3" presStyleIdx="11" presStyleCnt="21"/>
      <dgm:spPr/>
      <dgm:t>
        <a:bodyPr/>
        <a:lstStyle/>
        <a:p>
          <a:endParaRPr lang="pt-PT"/>
        </a:p>
      </dgm:t>
    </dgm:pt>
    <dgm:pt modelId="{BD88488F-9F2F-4B9D-AC65-E822EF357C7E}" type="pres">
      <dgm:prSet presAssocID="{304D085E-413A-45FC-9B20-1AB46DF070D7}" presName="hierChild4" presStyleCnt="0"/>
      <dgm:spPr/>
    </dgm:pt>
    <dgm:pt modelId="{1A5D7406-404E-4EE2-8E3E-5CAEEA3BABA8}" type="pres">
      <dgm:prSet presAssocID="{304D085E-413A-45FC-9B20-1AB46DF070D7}" presName="hierChild5" presStyleCnt="0"/>
      <dgm:spPr/>
    </dgm:pt>
    <dgm:pt modelId="{82F9FD08-CCAC-4B88-BE3C-B7B2A9B30CB9}" type="pres">
      <dgm:prSet presAssocID="{ADE5E1E2-428A-4611-AAF6-E4597C1AEE83}" presName="Name37" presStyleLbl="parChTrans1D3" presStyleIdx="12" presStyleCnt="21"/>
      <dgm:spPr/>
      <dgm:t>
        <a:bodyPr/>
        <a:lstStyle/>
        <a:p>
          <a:endParaRPr lang="pt-PT"/>
        </a:p>
      </dgm:t>
    </dgm:pt>
    <dgm:pt modelId="{3FE5607B-D83C-47CB-9364-EE2E7382624C}" type="pres">
      <dgm:prSet presAssocID="{4B2CED69-3784-419C-B0C0-8AFF9A36B168}" presName="hierRoot2" presStyleCnt="0">
        <dgm:presLayoutVars>
          <dgm:hierBranch val="init"/>
        </dgm:presLayoutVars>
      </dgm:prSet>
      <dgm:spPr/>
    </dgm:pt>
    <dgm:pt modelId="{42835EBA-30B1-403B-8412-8C7ECD04C2A4}" type="pres">
      <dgm:prSet presAssocID="{4B2CED69-3784-419C-B0C0-8AFF9A36B168}" presName="rootComposite" presStyleCnt="0"/>
      <dgm:spPr/>
    </dgm:pt>
    <dgm:pt modelId="{7DC2A3FE-6D3A-4EFC-970C-50C9D5CD6310}" type="pres">
      <dgm:prSet presAssocID="{4B2CED69-3784-419C-B0C0-8AFF9A36B168}" presName="rootText" presStyleLbl="node3" presStyleIdx="12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8010C3E6-26D9-41ED-80E1-DD15CC077055}" type="pres">
      <dgm:prSet presAssocID="{4B2CED69-3784-419C-B0C0-8AFF9A36B168}" presName="rootConnector" presStyleLbl="node3" presStyleIdx="12" presStyleCnt="21"/>
      <dgm:spPr/>
      <dgm:t>
        <a:bodyPr/>
        <a:lstStyle/>
        <a:p>
          <a:endParaRPr lang="pt-PT"/>
        </a:p>
      </dgm:t>
    </dgm:pt>
    <dgm:pt modelId="{A89B3FB2-C54A-467D-B8AE-8CD1FAF9CC56}" type="pres">
      <dgm:prSet presAssocID="{4B2CED69-3784-419C-B0C0-8AFF9A36B168}" presName="hierChild4" presStyleCnt="0"/>
      <dgm:spPr/>
    </dgm:pt>
    <dgm:pt modelId="{9917A64B-92CC-41DF-923A-B5A6AAB73107}" type="pres">
      <dgm:prSet presAssocID="{4B2CED69-3784-419C-B0C0-8AFF9A36B168}" presName="hierChild5" presStyleCnt="0"/>
      <dgm:spPr/>
    </dgm:pt>
    <dgm:pt modelId="{1EC84642-DA22-40EE-9583-8571B0EC3F09}" type="pres">
      <dgm:prSet presAssocID="{7C5FFA73-A8B7-4A7A-A64A-CF1762979BBF}" presName="Name37" presStyleLbl="parChTrans1D3" presStyleIdx="13" presStyleCnt="21"/>
      <dgm:spPr/>
      <dgm:t>
        <a:bodyPr/>
        <a:lstStyle/>
        <a:p>
          <a:endParaRPr lang="pt-PT"/>
        </a:p>
      </dgm:t>
    </dgm:pt>
    <dgm:pt modelId="{8007ABA9-9AA8-4814-988A-07341EA0A850}" type="pres">
      <dgm:prSet presAssocID="{C478BFE8-8953-438A-B550-5524E8D116AD}" presName="hierRoot2" presStyleCnt="0">
        <dgm:presLayoutVars>
          <dgm:hierBranch val="init"/>
        </dgm:presLayoutVars>
      </dgm:prSet>
      <dgm:spPr/>
    </dgm:pt>
    <dgm:pt modelId="{0363F577-80C0-47EE-8934-6D4009F692C7}" type="pres">
      <dgm:prSet presAssocID="{C478BFE8-8953-438A-B550-5524E8D116AD}" presName="rootComposite" presStyleCnt="0"/>
      <dgm:spPr/>
    </dgm:pt>
    <dgm:pt modelId="{53D3B870-6CC9-4F1A-BB31-57EA3257DFDF}" type="pres">
      <dgm:prSet presAssocID="{C478BFE8-8953-438A-B550-5524E8D116AD}" presName="rootText" presStyleLbl="node3" presStyleIdx="13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0E4FE44-A8F8-4A8D-9CFF-9D9C3CE4F8A8}" type="pres">
      <dgm:prSet presAssocID="{C478BFE8-8953-438A-B550-5524E8D116AD}" presName="rootConnector" presStyleLbl="node3" presStyleIdx="13" presStyleCnt="21"/>
      <dgm:spPr/>
      <dgm:t>
        <a:bodyPr/>
        <a:lstStyle/>
        <a:p>
          <a:endParaRPr lang="pt-PT"/>
        </a:p>
      </dgm:t>
    </dgm:pt>
    <dgm:pt modelId="{216A87BE-AD53-453E-8AD4-ED722EE346B9}" type="pres">
      <dgm:prSet presAssocID="{C478BFE8-8953-438A-B550-5524E8D116AD}" presName="hierChild4" presStyleCnt="0"/>
      <dgm:spPr/>
    </dgm:pt>
    <dgm:pt modelId="{3BF8FC76-2F7B-4C77-BE06-3B58D23500F5}" type="pres">
      <dgm:prSet presAssocID="{C478BFE8-8953-438A-B550-5524E8D116AD}" presName="hierChild5" presStyleCnt="0"/>
      <dgm:spPr/>
    </dgm:pt>
    <dgm:pt modelId="{CB541579-FE9A-4F6C-BF9B-362F08CE67E9}" type="pres">
      <dgm:prSet presAssocID="{EE55A1C8-4444-4EA8-962E-030AC155FAF1}" presName="hierChild5" presStyleCnt="0"/>
      <dgm:spPr/>
    </dgm:pt>
    <dgm:pt modelId="{A796F70B-D41C-4C37-85E7-2889B16F2C24}" type="pres">
      <dgm:prSet presAssocID="{BE755436-035B-4EBA-BC46-C8D2ACDEEBC9}" presName="Name37" presStyleLbl="parChTrans1D2" presStyleIdx="4" presStyleCnt="6"/>
      <dgm:spPr/>
      <dgm:t>
        <a:bodyPr/>
        <a:lstStyle/>
        <a:p>
          <a:endParaRPr lang="pt-PT"/>
        </a:p>
      </dgm:t>
    </dgm:pt>
    <dgm:pt modelId="{0CD045D2-87D6-494C-9BCF-9F5EF2007280}" type="pres">
      <dgm:prSet presAssocID="{549FAF65-EB8C-4831-93EE-16C5A89A1797}" presName="hierRoot2" presStyleCnt="0">
        <dgm:presLayoutVars>
          <dgm:hierBranch val="init"/>
        </dgm:presLayoutVars>
      </dgm:prSet>
      <dgm:spPr/>
    </dgm:pt>
    <dgm:pt modelId="{DA0725A2-EDD4-4CA1-BB0E-D00626BAA81B}" type="pres">
      <dgm:prSet presAssocID="{549FAF65-EB8C-4831-93EE-16C5A89A1797}" presName="rootComposite" presStyleCnt="0"/>
      <dgm:spPr/>
    </dgm:pt>
    <dgm:pt modelId="{9D631AC9-1CE9-456A-8549-6CF4249AEE94}" type="pres">
      <dgm:prSet presAssocID="{549FAF65-EB8C-4831-93EE-16C5A89A1797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61319F5-8E3D-44BE-AA5B-29B51DA3979B}" type="pres">
      <dgm:prSet presAssocID="{549FAF65-EB8C-4831-93EE-16C5A89A1797}" presName="rootConnector" presStyleLbl="node2" presStyleIdx="4" presStyleCnt="6"/>
      <dgm:spPr/>
      <dgm:t>
        <a:bodyPr/>
        <a:lstStyle/>
        <a:p>
          <a:endParaRPr lang="pt-PT"/>
        </a:p>
      </dgm:t>
    </dgm:pt>
    <dgm:pt modelId="{DB09D7F3-8A66-48CA-9CE6-D7B62A88BBF4}" type="pres">
      <dgm:prSet presAssocID="{549FAF65-EB8C-4831-93EE-16C5A89A1797}" presName="hierChild4" presStyleCnt="0"/>
      <dgm:spPr/>
    </dgm:pt>
    <dgm:pt modelId="{E381C198-709C-4EC6-B362-52D0FE039486}" type="pres">
      <dgm:prSet presAssocID="{BEBB4E6A-2AAA-4521-9445-6D540F12002E}" presName="Name37" presStyleLbl="parChTrans1D3" presStyleIdx="14" presStyleCnt="21"/>
      <dgm:spPr/>
      <dgm:t>
        <a:bodyPr/>
        <a:lstStyle/>
        <a:p>
          <a:endParaRPr lang="pt-PT"/>
        </a:p>
      </dgm:t>
    </dgm:pt>
    <dgm:pt modelId="{FC44044A-1679-4F74-BB23-891FD595FC3C}" type="pres">
      <dgm:prSet presAssocID="{1996878B-781A-4A27-A700-8A1B2F8683AB}" presName="hierRoot2" presStyleCnt="0">
        <dgm:presLayoutVars>
          <dgm:hierBranch val="init"/>
        </dgm:presLayoutVars>
      </dgm:prSet>
      <dgm:spPr/>
    </dgm:pt>
    <dgm:pt modelId="{DAD84E15-A13A-43F0-A4C0-5863452152F6}" type="pres">
      <dgm:prSet presAssocID="{1996878B-781A-4A27-A700-8A1B2F8683AB}" presName="rootComposite" presStyleCnt="0"/>
      <dgm:spPr/>
    </dgm:pt>
    <dgm:pt modelId="{EF0A3269-8445-4287-BF0A-34E63DAA4991}" type="pres">
      <dgm:prSet presAssocID="{1996878B-781A-4A27-A700-8A1B2F8683AB}" presName="rootText" presStyleLbl="node3" presStyleIdx="14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16710A2-EE38-438B-86DA-E2E339F04E23}" type="pres">
      <dgm:prSet presAssocID="{1996878B-781A-4A27-A700-8A1B2F8683AB}" presName="rootConnector" presStyleLbl="node3" presStyleIdx="14" presStyleCnt="21"/>
      <dgm:spPr/>
      <dgm:t>
        <a:bodyPr/>
        <a:lstStyle/>
        <a:p>
          <a:endParaRPr lang="pt-PT"/>
        </a:p>
      </dgm:t>
    </dgm:pt>
    <dgm:pt modelId="{4024B85F-8457-4C95-9B84-326C2367D96F}" type="pres">
      <dgm:prSet presAssocID="{1996878B-781A-4A27-A700-8A1B2F8683AB}" presName="hierChild4" presStyleCnt="0"/>
      <dgm:spPr/>
    </dgm:pt>
    <dgm:pt modelId="{F1F26644-A276-4A4F-A405-146C033E69D7}" type="pres">
      <dgm:prSet presAssocID="{1996878B-781A-4A27-A700-8A1B2F8683AB}" presName="hierChild5" presStyleCnt="0"/>
      <dgm:spPr/>
    </dgm:pt>
    <dgm:pt modelId="{2309DB88-C794-45CE-A096-588C191E683B}" type="pres">
      <dgm:prSet presAssocID="{C3327474-7A34-4764-9884-46A68AD9576D}" presName="Name37" presStyleLbl="parChTrans1D3" presStyleIdx="15" presStyleCnt="21"/>
      <dgm:spPr/>
      <dgm:t>
        <a:bodyPr/>
        <a:lstStyle/>
        <a:p>
          <a:endParaRPr lang="pt-PT"/>
        </a:p>
      </dgm:t>
    </dgm:pt>
    <dgm:pt modelId="{EDA6D6BA-3F8C-48CC-8165-AA2E307FF529}" type="pres">
      <dgm:prSet presAssocID="{73910DDD-12C8-41E4-A678-5D3809D9DCC8}" presName="hierRoot2" presStyleCnt="0">
        <dgm:presLayoutVars>
          <dgm:hierBranch val="init"/>
        </dgm:presLayoutVars>
      </dgm:prSet>
      <dgm:spPr/>
    </dgm:pt>
    <dgm:pt modelId="{628A57C7-4A1F-4567-98C3-C90EAB17B7DB}" type="pres">
      <dgm:prSet presAssocID="{73910DDD-12C8-41E4-A678-5D3809D9DCC8}" presName="rootComposite" presStyleCnt="0"/>
      <dgm:spPr/>
    </dgm:pt>
    <dgm:pt modelId="{B4E1E795-4554-4D9F-A860-542A9C01A0FE}" type="pres">
      <dgm:prSet presAssocID="{73910DDD-12C8-41E4-A678-5D3809D9DCC8}" presName="rootText" presStyleLbl="node3" presStyleIdx="15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CF8931F-5634-4C10-BB0E-AAACE590EBEE}" type="pres">
      <dgm:prSet presAssocID="{73910DDD-12C8-41E4-A678-5D3809D9DCC8}" presName="rootConnector" presStyleLbl="node3" presStyleIdx="15" presStyleCnt="21"/>
      <dgm:spPr/>
      <dgm:t>
        <a:bodyPr/>
        <a:lstStyle/>
        <a:p>
          <a:endParaRPr lang="pt-PT"/>
        </a:p>
      </dgm:t>
    </dgm:pt>
    <dgm:pt modelId="{709A558E-1ABB-4E08-B24C-22DE6D3C7C7A}" type="pres">
      <dgm:prSet presAssocID="{73910DDD-12C8-41E4-A678-5D3809D9DCC8}" presName="hierChild4" presStyleCnt="0"/>
      <dgm:spPr/>
    </dgm:pt>
    <dgm:pt modelId="{7E66166B-F76F-4561-91C5-82896A18F8D5}" type="pres">
      <dgm:prSet presAssocID="{73910DDD-12C8-41E4-A678-5D3809D9DCC8}" presName="hierChild5" presStyleCnt="0"/>
      <dgm:spPr/>
    </dgm:pt>
    <dgm:pt modelId="{82ED5D80-F6C9-4175-B492-B99ECFFF2F86}" type="pres">
      <dgm:prSet presAssocID="{BF7993DB-63AA-4F32-8653-F1471DD6C0EC}" presName="Name37" presStyleLbl="parChTrans1D3" presStyleIdx="16" presStyleCnt="21"/>
      <dgm:spPr/>
      <dgm:t>
        <a:bodyPr/>
        <a:lstStyle/>
        <a:p>
          <a:endParaRPr lang="pt-PT"/>
        </a:p>
      </dgm:t>
    </dgm:pt>
    <dgm:pt modelId="{16FC3EC1-D06C-4A5C-A3FE-63D98D2F30CF}" type="pres">
      <dgm:prSet presAssocID="{00D49B06-C70A-493E-A19D-7F9C85264D6D}" presName="hierRoot2" presStyleCnt="0">
        <dgm:presLayoutVars>
          <dgm:hierBranch val="init"/>
        </dgm:presLayoutVars>
      </dgm:prSet>
      <dgm:spPr/>
    </dgm:pt>
    <dgm:pt modelId="{2DCE46C4-6400-4B3C-8837-23FFA8E57060}" type="pres">
      <dgm:prSet presAssocID="{00D49B06-C70A-493E-A19D-7F9C85264D6D}" presName="rootComposite" presStyleCnt="0"/>
      <dgm:spPr/>
    </dgm:pt>
    <dgm:pt modelId="{EE190587-C868-476E-AA7E-07C7E530F1C0}" type="pres">
      <dgm:prSet presAssocID="{00D49B06-C70A-493E-A19D-7F9C85264D6D}" presName="rootText" presStyleLbl="node3" presStyleIdx="16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25F20E3-7E3E-473E-9E03-59B8596AA073}" type="pres">
      <dgm:prSet presAssocID="{00D49B06-C70A-493E-A19D-7F9C85264D6D}" presName="rootConnector" presStyleLbl="node3" presStyleIdx="16" presStyleCnt="21"/>
      <dgm:spPr/>
      <dgm:t>
        <a:bodyPr/>
        <a:lstStyle/>
        <a:p>
          <a:endParaRPr lang="pt-PT"/>
        </a:p>
      </dgm:t>
    </dgm:pt>
    <dgm:pt modelId="{A31CF690-2AAD-4207-B802-0EF12577D638}" type="pres">
      <dgm:prSet presAssocID="{00D49B06-C70A-493E-A19D-7F9C85264D6D}" presName="hierChild4" presStyleCnt="0"/>
      <dgm:spPr/>
    </dgm:pt>
    <dgm:pt modelId="{B2D19FC8-BC7D-44EA-8F6C-A4C72A4DC1AC}" type="pres">
      <dgm:prSet presAssocID="{00D49B06-C70A-493E-A19D-7F9C85264D6D}" presName="hierChild5" presStyleCnt="0"/>
      <dgm:spPr/>
    </dgm:pt>
    <dgm:pt modelId="{E40A50C2-6526-46A4-A2F1-C3C9EB18943F}" type="pres">
      <dgm:prSet presAssocID="{CC067F2A-EB8F-4DB7-8F32-562170D9B516}" presName="Name37" presStyleLbl="parChTrans1D3" presStyleIdx="17" presStyleCnt="21"/>
      <dgm:spPr/>
      <dgm:t>
        <a:bodyPr/>
        <a:lstStyle/>
        <a:p>
          <a:endParaRPr lang="pt-PT"/>
        </a:p>
      </dgm:t>
    </dgm:pt>
    <dgm:pt modelId="{70921524-862C-407F-BE20-482F97205B59}" type="pres">
      <dgm:prSet presAssocID="{E8A6140B-5FF4-4218-B0D2-0D39CE73A9F5}" presName="hierRoot2" presStyleCnt="0">
        <dgm:presLayoutVars>
          <dgm:hierBranch val="init"/>
        </dgm:presLayoutVars>
      </dgm:prSet>
      <dgm:spPr/>
    </dgm:pt>
    <dgm:pt modelId="{2F760524-69E0-4B35-BCA7-1814A673D09C}" type="pres">
      <dgm:prSet presAssocID="{E8A6140B-5FF4-4218-B0D2-0D39CE73A9F5}" presName="rootComposite" presStyleCnt="0"/>
      <dgm:spPr/>
    </dgm:pt>
    <dgm:pt modelId="{B7670623-E2D0-4176-AC70-4FE605F41960}" type="pres">
      <dgm:prSet presAssocID="{E8A6140B-5FF4-4218-B0D2-0D39CE73A9F5}" presName="rootText" presStyleLbl="node3" presStyleIdx="17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8F14EE45-B996-4CF2-AD5F-F82FAD8F5DB7}" type="pres">
      <dgm:prSet presAssocID="{E8A6140B-5FF4-4218-B0D2-0D39CE73A9F5}" presName="rootConnector" presStyleLbl="node3" presStyleIdx="17" presStyleCnt="21"/>
      <dgm:spPr/>
      <dgm:t>
        <a:bodyPr/>
        <a:lstStyle/>
        <a:p>
          <a:endParaRPr lang="pt-PT"/>
        </a:p>
      </dgm:t>
    </dgm:pt>
    <dgm:pt modelId="{B59E9F32-47D3-4C7A-8BC3-6791BB61D604}" type="pres">
      <dgm:prSet presAssocID="{E8A6140B-5FF4-4218-B0D2-0D39CE73A9F5}" presName="hierChild4" presStyleCnt="0"/>
      <dgm:spPr/>
    </dgm:pt>
    <dgm:pt modelId="{0FCE0068-4A44-4848-AA4A-4CD0F50006E9}" type="pres">
      <dgm:prSet presAssocID="{E8A6140B-5FF4-4218-B0D2-0D39CE73A9F5}" presName="hierChild5" presStyleCnt="0"/>
      <dgm:spPr/>
    </dgm:pt>
    <dgm:pt modelId="{DF52AFEC-7E0E-40B8-8107-CFFDBA9B9BAC}" type="pres">
      <dgm:prSet presAssocID="{549FAF65-EB8C-4831-93EE-16C5A89A1797}" presName="hierChild5" presStyleCnt="0"/>
      <dgm:spPr/>
    </dgm:pt>
    <dgm:pt modelId="{CC9AD647-EAF0-413C-9407-8F5A6AA6D4D9}" type="pres">
      <dgm:prSet presAssocID="{C786A54E-D0A8-4115-8FFF-45123041FC90}" presName="Name37" presStyleLbl="parChTrans1D2" presStyleIdx="5" presStyleCnt="6"/>
      <dgm:spPr/>
      <dgm:t>
        <a:bodyPr/>
        <a:lstStyle/>
        <a:p>
          <a:endParaRPr lang="pt-PT"/>
        </a:p>
      </dgm:t>
    </dgm:pt>
    <dgm:pt modelId="{15F3CA9C-09D3-4228-8143-4E5B834CC350}" type="pres">
      <dgm:prSet presAssocID="{D0132B88-87AB-42A9-BF89-9DD5D3521143}" presName="hierRoot2" presStyleCnt="0">
        <dgm:presLayoutVars>
          <dgm:hierBranch val="init"/>
        </dgm:presLayoutVars>
      </dgm:prSet>
      <dgm:spPr/>
    </dgm:pt>
    <dgm:pt modelId="{82D71183-4584-495B-8B8A-CB4BC6314DBB}" type="pres">
      <dgm:prSet presAssocID="{D0132B88-87AB-42A9-BF89-9DD5D3521143}" presName="rootComposite" presStyleCnt="0"/>
      <dgm:spPr/>
    </dgm:pt>
    <dgm:pt modelId="{EA3683EA-1AA4-4437-AAB0-BD2F8AA7DED6}" type="pres">
      <dgm:prSet presAssocID="{D0132B88-87AB-42A9-BF89-9DD5D3521143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CF4A27DD-29AE-4208-8119-F39274FB8B97}" type="pres">
      <dgm:prSet presAssocID="{D0132B88-87AB-42A9-BF89-9DD5D3521143}" presName="rootConnector" presStyleLbl="node2" presStyleIdx="5" presStyleCnt="6"/>
      <dgm:spPr/>
      <dgm:t>
        <a:bodyPr/>
        <a:lstStyle/>
        <a:p>
          <a:endParaRPr lang="pt-PT"/>
        </a:p>
      </dgm:t>
    </dgm:pt>
    <dgm:pt modelId="{24BC512C-237B-4EF6-BDC2-07A967CC3EBC}" type="pres">
      <dgm:prSet presAssocID="{D0132B88-87AB-42A9-BF89-9DD5D3521143}" presName="hierChild4" presStyleCnt="0"/>
      <dgm:spPr/>
    </dgm:pt>
    <dgm:pt modelId="{600581E4-627A-4BF1-B4CF-23D65D26858F}" type="pres">
      <dgm:prSet presAssocID="{12FC6829-0653-4AEC-BD10-1A893EA48752}" presName="Name37" presStyleLbl="parChTrans1D3" presStyleIdx="18" presStyleCnt="21"/>
      <dgm:spPr/>
      <dgm:t>
        <a:bodyPr/>
        <a:lstStyle/>
        <a:p>
          <a:endParaRPr lang="pt-PT"/>
        </a:p>
      </dgm:t>
    </dgm:pt>
    <dgm:pt modelId="{508ABAF0-C014-4460-84E7-69A7D1097A23}" type="pres">
      <dgm:prSet presAssocID="{388C2A50-BE25-4FBA-8505-08A63478FF8C}" presName="hierRoot2" presStyleCnt="0">
        <dgm:presLayoutVars>
          <dgm:hierBranch val="init"/>
        </dgm:presLayoutVars>
      </dgm:prSet>
      <dgm:spPr/>
    </dgm:pt>
    <dgm:pt modelId="{35D87ED5-2743-4B94-A7AB-802E9085DDFC}" type="pres">
      <dgm:prSet presAssocID="{388C2A50-BE25-4FBA-8505-08A63478FF8C}" presName="rootComposite" presStyleCnt="0"/>
      <dgm:spPr/>
    </dgm:pt>
    <dgm:pt modelId="{3043888F-BE77-4632-8B56-B85E76B754F4}" type="pres">
      <dgm:prSet presAssocID="{388C2A50-BE25-4FBA-8505-08A63478FF8C}" presName="rootText" presStyleLbl="node3" presStyleIdx="18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798F12F-DAB9-44EB-9565-F8A05D3D56C9}" type="pres">
      <dgm:prSet presAssocID="{388C2A50-BE25-4FBA-8505-08A63478FF8C}" presName="rootConnector" presStyleLbl="node3" presStyleIdx="18" presStyleCnt="21"/>
      <dgm:spPr/>
      <dgm:t>
        <a:bodyPr/>
        <a:lstStyle/>
        <a:p>
          <a:endParaRPr lang="pt-PT"/>
        </a:p>
      </dgm:t>
    </dgm:pt>
    <dgm:pt modelId="{6A9EC960-96C1-4A5A-B98A-446143AF9EAF}" type="pres">
      <dgm:prSet presAssocID="{388C2A50-BE25-4FBA-8505-08A63478FF8C}" presName="hierChild4" presStyleCnt="0"/>
      <dgm:spPr/>
    </dgm:pt>
    <dgm:pt modelId="{DD539E08-43E5-48F0-AA88-816CD9BA4587}" type="pres">
      <dgm:prSet presAssocID="{388C2A50-BE25-4FBA-8505-08A63478FF8C}" presName="hierChild5" presStyleCnt="0"/>
      <dgm:spPr/>
    </dgm:pt>
    <dgm:pt modelId="{B1485642-4014-4BC4-ABF7-C9D0BC017A2A}" type="pres">
      <dgm:prSet presAssocID="{7930FF5E-44B5-46D4-98AE-C8A2AC5A6300}" presName="Name37" presStyleLbl="parChTrans1D3" presStyleIdx="19" presStyleCnt="21"/>
      <dgm:spPr/>
      <dgm:t>
        <a:bodyPr/>
        <a:lstStyle/>
        <a:p>
          <a:endParaRPr lang="pt-PT"/>
        </a:p>
      </dgm:t>
    </dgm:pt>
    <dgm:pt modelId="{8C3014A5-B1D1-4674-AB1B-74A514B58CCE}" type="pres">
      <dgm:prSet presAssocID="{7CABB15C-15D4-444A-8D74-95FA8929B7F1}" presName="hierRoot2" presStyleCnt="0">
        <dgm:presLayoutVars>
          <dgm:hierBranch val="init"/>
        </dgm:presLayoutVars>
      </dgm:prSet>
      <dgm:spPr/>
    </dgm:pt>
    <dgm:pt modelId="{D5E26C8B-351A-49B5-8D4A-29E15AB83B44}" type="pres">
      <dgm:prSet presAssocID="{7CABB15C-15D4-444A-8D74-95FA8929B7F1}" presName="rootComposite" presStyleCnt="0"/>
      <dgm:spPr/>
    </dgm:pt>
    <dgm:pt modelId="{C1916C34-55BF-4D4A-B32F-129E2F47CA24}" type="pres">
      <dgm:prSet presAssocID="{7CABB15C-15D4-444A-8D74-95FA8929B7F1}" presName="rootText" presStyleLbl="node3" presStyleIdx="19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62E940D-05A7-4C5A-AE34-531A050B1DF8}" type="pres">
      <dgm:prSet presAssocID="{7CABB15C-15D4-444A-8D74-95FA8929B7F1}" presName="rootConnector" presStyleLbl="node3" presStyleIdx="19" presStyleCnt="21"/>
      <dgm:spPr/>
      <dgm:t>
        <a:bodyPr/>
        <a:lstStyle/>
        <a:p>
          <a:endParaRPr lang="pt-PT"/>
        </a:p>
      </dgm:t>
    </dgm:pt>
    <dgm:pt modelId="{65819FFB-B769-4978-9231-B291B717AAE0}" type="pres">
      <dgm:prSet presAssocID="{7CABB15C-15D4-444A-8D74-95FA8929B7F1}" presName="hierChild4" presStyleCnt="0"/>
      <dgm:spPr/>
    </dgm:pt>
    <dgm:pt modelId="{795A70FB-99A8-4F0B-999F-4EC13F2D08BD}" type="pres">
      <dgm:prSet presAssocID="{7CABB15C-15D4-444A-8D74-95FA8929B7F1}" presName="hierChild5" presStyleCnt="0"/>
      <dgm:spPr/>
    </dgm:pt>
    <dgm:pt modelId="{11A84067-CE31-44A5-ABF1-CF5F07DBF38D}" type="pres">
      <dgm:prSet presAssocID="{ED70C6E8-2693-4031-BBB1-4BAAA8C9168B}" presName="Name37" presStyleLbl="parChTrans1D3" presStyleIdx="20" presStyleCnt="21"/>
      <dgm:spPr/>
      <dgm:t>
        <a:bodyPr/>
        <a:lstStyle/>
        <a:p>
          <a:endParaRPr lang="pt-PT"/>
        </a:p>
      </dgm:t>
    </dgm:pt>
    <dgm:pt modelId="{0733305F-3D6D-49A9-ACA6-055AF2A06156}" type="pres">
      <dgm:prSet presAssocID="{6DFCA6C0-E523-413F-B211-576629F42E1E}" presName="hierRoot2" presStyleCnt="0">
        <dgm:presLayoutVars>
          <dgm:hierBranch val="init"/>
        </dgm:presLayoutVars>
      </dgm:prSet>
      <dgm:spPr/>
    </dgm:pt>
    <dgm:pt modelId="{53F6822E-190E-4918-8FB5-B03D5ACEB9CE}" type="pres">
      <dgm:prSet presAssocID="{6DFCA6C0-E523-413F-B211-576629F42E1E}" presName="rootComposite" presStyleCnt="0"/>
      <dgm:spPr/>
    </dgm:pt>
    <dgm:pt modelId="{51517164-3374-4154-8FC5-D2304289CC40}" type="pres">
      <dgm:prSet presAssocID="{6DFCA6C0-E523-413F-B211-576629F42E1E}" presName="rootText" presStyleLbl="node3" presStyleIdx="20" presStyleCnt="21" custLinFactNeighborX="-5519" custLinFactNeighborY="-8750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6381125-5475-46AA-890B-871176BB1BA1}" type="pres">
      <dgm:prSet presAssocID="{6DFCA6C0-E523-413F-B211-576629F42E1E}" presName="rootConnector" presStyleLbl="node3" presStyleIdx="20" presStyleCnt="21"/>
      <dgm:spPr/>
      <dgm:t>
        <a:bodyPr/>
        <a:lstStyle/>
        <a:p>
          <a:endParaRPr lang="pt-PT"/>
        </a:p>
      </dgm:t>
    </dgm:pt>
    <dgm:pt modelId="{B8C040A3-32E3-4D12-A999-45E5A90EFC3E}" type="pres">
      <dgm:prSet presAssocID="{6DFCA6C0-E523-413F-B211-576629F42E1E}" presName="hierChild4" presStyleCnt="0"/>
      <dgm:spPr/>
    </dgm:pt>
    <dgm:pt modelId="{0B3306AA-F58D-4448-9DDE-03C5806ECD0E}" type="pres">
      <dgm:prSet presAssocID="{6DFCA6C0-E523-413F-B211-576629F42E1E}" presName="hierChild5" presStyleCnt="0"/>
      <dgm:spPr/>
    </dgm:pt>
    <dgm:pt modelId="{BF87E249-739E-4E10-BBC0-77CC953A5755}" type="pres">
      <dgm:prSet presAssocID="{D0132B88-87AB-42A9-BF89-9DD5D3521143}" presName="hierChild5" presStyleCnt="0"/>
      <dgm:spPr/>
    </dgm:pt>
    <dgm:pt modelId="{7410AF25-1A14-4B6C-970D-3B7FB68C3F15}" type="pres">
      <dgm:prSet presAssocID="{2FAD3E51-7727-42F9-8383-E5736E7D731D}" presName="hierChild3" presStyleCnt="0"/>
      <dgm:spPr/>
    </dgm:pt>
  </dgm:ptLst>
  <dgm:cxnLst>
    <dgm:cxn modelId="{32A27BF1-DAAA-4BAD-84C9-38957AB480F4}" type="presOf" srcId="{A3A098F9-800B-40FF-A1DB-17C8B15841B7}" destId="{67BA182A-1BE5-46F6-8A03-3709C7178AB0}" srcOrd="0" destOrd="0" presId="urn:microsoft.com/office/officeart/2005/8/layout/orgChart1"/>
    <dgm:cxn modelId="{A2DF63B5-9395-460A-8479-2ECCFE199391}" srcId="{D0132B88-87AB-42A9-BF89-9DD5D3521143}" destId="{7CABB15C-15D4-444A-8D74-95FA8929B7F1}" srcOrd="1" destOrd="0" parTransId="{7930FF5E-44B5-46D4-98AE-C8A2AC5A6300}" sibTransId="{D7058E8F-CBF7-4D12-AD9D-DE3846AF4348}"/>
    <dgm:cxn modelId="{C3F4D701-4C64-4954-9CAE-901632BE85AB}" type="presOf" srcId="{6E67DFF7-06B7-49A7-A729-881D9723656D}" destId="{938E40C4-8794-4B09-93B6-61D5369DCF51}" srcOrd="0" destOrd="0" presId="urn:microsoft.com/office/officeart/2005/8/layout/orgChart1"/>
    <dgm:cxn modelId="{0CD49CE2-FE81-4F3D-AF8A-F78F795ACCF8}" type="presOf" srcId="{045BDCA5-4919-4D04-9FC5-C49018A43DF2}" destId="{9B5E040F-1793-4007-B861-820BD6058EB3}" srcOrd="0" destOrd="0" presId="urn:microsoft.com/office/officeart/2005/8/layout/orgChart1"/>
    <dgm:cxn modelId="{4ECED8F9-EE67-454E-A41E-CC78FF8C81A7}" type="presOf" srcId="{E8A6140B-5FF4-4218-B0D2-0D39CE73A9F5}" destId="{8F14EE45-B996-4CF2-AD5F-F82FAD8F5DB7}" srcOrd="1" destOrd="0" presId="urn:microsoft.com/office/officeart/2005/8/layout/orgChart1"/>
    <dgm:cxn modelId="{6C81869A-F308-4815-A642-A4A2DA179FE4}" type="presOf" srcId="{ED70C6E8-2693-4031-BBB1-4BAAA8C9168B}" destId="{11A84067-CE31-44A5-ABF1-CF5F07DBF38D}" srcOrd="0" destOrd="0" presId="urn:microsoft.com/office/officeart/2005/8/layout/orgChart1"/>
    <dgm:cxn modelId="{BC94E0E0-86FE-4F3F-AA4D-C7E85A2A8B24}" type="presOf" srcId="{BC44C397-18A2-4E0C-8206-10CD32186CEE}" destId="{CBE91B12-26E0-4BC3-B2E4-7396336B3909}" srcOrd="0" destOrd="0" presId="urn:microsoft.com/office/officeart/2005/8/layout/orgChart1"/>
    <dgm:cxn modelId="{94CDFDE3-09D9-421D-ABCE-7C11BD31240A}" srcId="{EE55A1C8-4444-4EA8-962E-030AC155FAF1}" destId="{3A39EFCB-8042-474C-B5BD-B2D849406EBB}" srcOrd="0" destOrd="0" parTransId="{EBA96F98-4656-4EDE-969C-EA4A567D946D}" sibTransId="{CB9AC662-1B2A-44CB-A439-3262420558E2}"/>
    <dgm:cxn modelId="{7A04BB8A-D58A-40B0-82B8-647DE309A2C7}" type="presOf" srcId="{3A39EFCB-8042-474C-B5BD-B2D849406EBB}" destId="{633C8E90-9081-4841-AF1C-3463A6951ED4}" srcOrd="1" destOrd="0" presId="urn:microsoft.com/office/officeart/2005/8/layout/orgChart1"/>
    <dgm:cxn modelId="{08C75A84-9F13-4E94-B6F5-991CEB4F614D}" type="presOf" srcId="{1996878B-781A-4A27-A700-8A1B2F8683AB}" destId="{416710A2-EE38-438B-86DA-E2E339F04E23}" srcOrd="1" destOrd="0" presId="urn:microsoft.com/office/officeart/2005/8/layout/orgChart1"/>
    <dgm:cxn modelId="{7F330B10-88EA-418F-A1AF-0A46366AAB13}" type="presOf" srcId="{D0132B88-87AB-42A9-BF89-9DD5D3521143}" destId="{CF4A27DD-29AE-4208-8119-F39274FB8B97}" srcOrd="1" destOrd="0" presId="urn:microsoft.com/office/officeart/2005/8/layout/orgChart1"/>
    <dgm:cxn modelId="{B72A9191-0780-4D87-8CCC-91E90E642B9A}" type="presOf" srcId="{3401D8F7-F52C-46E9-A394-B8F9C3D70520}" destId="{3288FAA9-8AFA-4803-AC9A-C450A2EE401E}" srcOrd="0" destOrd="0" presId="urn:microsoft.com/office/officeart/2005/8/layout/orgChart1"/>
    <dgm:cxn modelId="{E00B7C4B-50A4-4020-B070-B58FA6B2C613}" type="presOf" srcId="{7C5FFA73-A8B7-4A7A-A64A-CF1762979BBF}" destId="{1EC84642-DA22-40EE-9583-8571B0EC3F09}" srcOrd="0" destOrd="0" presId="urn:microsoft.com/office/officeart/2005/8/layout/orgChart1"/>
    <dgm:cxn modelId="{104BD974-F304-419E-B0FD-C041B323EBF0}" type="presOf" srcId="{5DE62EF1-B4F5-4BDB-8808-77A65DA330AE}" destId="{F1F38391-0AD3-47FB-8118-5FDCB0102CDA}" srcOrd="1" destOrd="0" presId="urn:microsoft.com/office/officeart/2005/8/layout/orgChart1"/>
    <dgm:cxn modelId="{CBA807B8-CBAD-4DDD-BEA1-9C9EF6768833}" type="presOf" srcId="{1996878B-781A-4A27-A700-8A1B2F8683AB}" destId="{EF0A3269-8445-4287-BF0A-34E63DAA4991}" srcOrd="0" destOrd="0" presId="urn:microsoft.com/office/officeart/2005/8/layout/orgChart1"/>
    <dgm:cxn modelId="{E2D56D0A-662F-45EF-AB96-5EBBBC77DFDA}" type="presOf" srcId="{0E06A802-8CE7-4612-94C1-6FF512750CD6}" destId="{482F297A-182C-4CE1-8C58-129395344E8B}" srcOrd="0" destOrd="0" presId="urn:microsoft.com/office/officeart/2005/8/layout/orgChart1"/>
    <dgm:cxn modelId="{5CD24F84-4A4A-4CA5-99EC-5F5A20C67DC6}" srcId="{2FAD3E51-7727-42F9-8383-E5736E7D731D}" destId="{C465B359-6EEB-4309-971C-49ADB6EF2615}" srcOrd="2" destOrd="0" parTransId="{7591A1A5-2BBF-46B1-AF7B-DFF0C418D86B}" sibTransId="{2B182301-D47A-4E90-82C8-EAD0DBEEBCD2}"/>
    <dgm:cxn modelId="{5E224AF7-1876-470F-B710-A040275381C9}" type="presOf" srcId="{9478E4FF-75D7-4DD6-968B-EB282228396C}" destId="{9EBB0EA8-E233-460D-BAB8-6A5424E9647B}" srcOrd="0" destOrd="0" presId="urn:microsoft.com/office/officeart/2005/8/layout/orgChart1"/>
    <dgm:cxn modelId="{4B5D278A-8916-40DB-97DC-F4B35092D337}" type="presOf" srcId="{549FAF65-EB8C-4831-93EE-16C5A89A1797}" destId="{9D631AC9-1CE9-456A-8549-6CF4249AEE94}" srcOrd="0" destOrd="0" presId="urn:microsoft.com/office/officeart/2005/8/layout/orgChart1"/>
    <dgm:cxn modelId="{F8C41089-9769-4A5B-A177-B7D49225F2CF}" type="presOf" srcId="{AC63F42D-83AD-4811-8843-006F95B167AA}" destId="{A9966CAC-9ED5-4298-B0EE-4E6E162828AF}" srcOrd="1" destOrd="0" presId="urn:microsoft.com/office/officeart/2005/8/layout/orgChart1"/>
    <dgm:cxn modelId="{43A304DB-1122-4327-91F7-9A12B2D87ED2}" type="presOf" srcId="{5DE62EF1-B4F5-4BDB-8808-77A65DA330AE}" destId="{21F2048D-3E0A-404C-B61A-B11FE19EDD40}" srcOrd="0" destOrd="0" presId="urn:microsoft.com/office/officeart/2005/8/layout/orgChart1"/>
    <dgm:cxn modelId="{CB901C08-D8C8-4D02-8DE2-95DB9656ADD1}" type="presOf" srcId="{9A3B440F-553A-4029-990D-869AD3B84704}" destId="{738FF97C-55D0-40DF-AFE6-67C7124B5783}" srcOrd="0" destOrd="0" presId="urn:microsoft.com/office/officeart/2005/8/layout/orgChart1"/>
    <dgm:cxn modelId="{74003655-1308-42B0-B9AF-218B77CCFD1C}" srcId="{D0132B88-87AB-42A9-BF89-9DD5D3521143}" destId="{6DFCA6C0-E523-413F-B211-576629F42E1E}" srcOrd="2" destOrd="0" parTransId="{ED70C6E8-2693-4031-BBB1-4BAAA8C9168B}" sibTransId="{8317A2F7-A368-4A7B-8739-55885763C535}"/>
    <dgm:cxn modelId="{03503505-CB56-46E5-9707-11D75AC6AEB4}" type="presOf" srcId="{A01044AE-B736-41F9-9125-B31C85A256CE}" destId="{7C516A11-7C4B-408B-8013-8F998894F41E}" srcOrd="0" destOrd="0" presId="urn:microsoft.com/office/officeart/2005/8/layout/orgChart1"/>
    <dgm:cxn modelId="{D125AE64-8041-4322-ABA8-B50350E24C1F}" type="presOf" srcId="{E8A6140B-5FF4-4218-B0D2-0D39CE73A9F5}" destId="{B7670623-E2D0-4176-AC70-4FE605F41960}" srcOrd="0" destOrd="0" presId="urn:microsoft.com/office/officeart/2005/8/layout/orgChart1"/>
    <dgm:cxn modelId="{A7666402-5820-4B73-A09D-9DE8ED34BA09}" srcId="{EE55A1C8-4444-4EA8-962E-030AC155FAF1}" destId="{9478E4FF-75D7-4DD6-968B-EB282228396C}" srcOrd="1" destOrd="0" parTransId="{A01044AE-B736-41F9-9125-B31C85A256CE}" sibTransId="{154E0AC4-3036-4F7C-8D88-7D3FFFD84493}"/>
    <dgm:cxn modelId="{6BF41DA3-DFA4-4982-9971-4FAA018750BE}" type="presOf" srcId="{388C2A50-BE25-4FBA-8505-08A63478FF8C}" destId="{B798F12F-DAB9-44EB-9565-F8A05D3D56C9}" srcOrd="1" destOrd="0" presId="urn:microsoft.com/office/officeart/2005/8/layout/orgChart1"/>
    <dgm:cxn modelId="{0AD6E7F3-B49C-4C4D-8059-959C34FBB174}" type="presOf" srcId="{6DFCA6C0-E523-413F-B211-576629F42E1E}" destId="{51517164-3374-4154-8FC5-D2304289CC40}" srcOrd="0" destOrd="0" presId="urn:microsoft.com/office/officeart/2005/8/layout/orgChart1"/>
    <dgm:cxn modelId="{D7FF50B8-CC35-44A2-8E15-CFFC6F25B019}" srcId="{AC63F42D-83AD-4811-8843-006F95B167AA}" destId="{10B8A74F-0975-41C9-BECC-9A322A33D4E1}" srcOrd="2" destOrd="0" parTransId="{DDC637A7-D112-496F-AEC5-5A1E565844A9}" sibTransId="{574AC7CB-29A1-487C-98A0-316402119203}"/>
    <dgm:cxn modelId="{F427AC0B-F84B-4844-BF25-702973A00208}" type="presOf" srcId="{039A3A8C-D982-42B0-8930-E0B7684B171F}" destId="{FE37D1C2-840B-42E4-9504-225A4CB2F442}" srcOrd="0" destOrd="0" presId="urn:microsoft.com/office/officeart/2005/8/layout/orgChart1"/>
    <dgm:cxn modelId="{2DEB91BB-AB49-4D6A-9F99-B1C8DECBC670}" srcId="{C465B359-6EEB-4309-971C-49ADB6EF2615}" destId="{5DE62EF1-B4F5-4BDB-8808-77A65DA330AE}" srcOrd="1" destOrd="0" parTransId="{137DDFFB-C8DD-47FF-BEF7-38BF592E74DE}" sibTransId="{E7EBFAFE-6FBC-49A4-BDCD-840483F64CB2}"/>
    <dgm:cxn modelId="{98D2B404-7B6E-4148-84EB-B009409CEA53}" type="presOf" srcId="{5DA5B0BE-BA10-4F3A-8C48-FDAD6350CEE9}" destId="{B5597EDD-F4C0-4E82-ADED-ED0EE0379CC7}" srcOrd="1" destOrd="0" presId="urn:microsoft.com/office/officeart/2005/8/layout/orgChart1"/>
    <dgm:cxn modelId="{64A4A183-572C-44E7-BDF8-1328BE7C6A00}" type="presOf" srcId="{00D49B06-C70A-493E-A19D-7F9C85264D6D}" destId="{A25F20E3-7E3E-473E-9E03-59B8596AA073}" srcOrd="1" destOrd="0" presId="urn:microsoft.com/office/officeart/2005/8/layout/orgChart1"/>
    <dgm:cxn modelId="{200D2732-63F3-427E-AD7A-8392776E861E}" type="presOf" srcId="{4B2CED69-3784-419C-B0C0-8AFF9A36B168}" destId="{8010C3E6-26D9-41ED-80E1-DD15CC077055}" srcOrd="1" destOrd="0" presId="urn:microsoft.com/office/officeart/2005/8/layout/orgChart1"/>
    <dgm:cxn modelId="{A47A03BA-CE1F-4119-BCA8-54B06A83615F}" type="presOf" srcId="{ED7D4344-969B-4FE4-92E2-01ADAD1B702D}" destId="{DD5A75CC-50E4-4144-A6A8-948268903266}" srcOrd="1" destOrd="0" presId="urn:microsoft.com/office/officeart/2005/8/layout/orgChart1"/>
    <dgm:cxn modelId="{AAA6AD52-C5D3-4D9C-827D-B13CB9C2ECA7}" type="presOf" srcId="{D3E931E3-69AB-4782-AADD-FA2AC8D8CDA7}" destId="{AE2C2C35-6898-47FC-881D-CE8A8BD15B87}" srcOrd="0" destOrd="0" presId="urn:microsoft.com/office/officeart/2005/8/layout/orgChart1"/>
    <dgm:cxn modelId="{FC20490F-4E22-445E-9D07-5CC73C9087CF}" type="presOf" srcId="{EE55A1C8-4444-4EA8-962E-030AC155FAF1}" destId="{4E15CBAD-48EE-44D2-8339-A8BB5D0F494E}" srcOrd="1" destOrd="0" presId="urn:microsoft.com/office/officeart/2005/8/layout/orgChart1"/>
    <dgm:cxn modelId="{19F0F114-7A28-4DBA-BD89-DFDCB9D624FC}" type="presOf" srcId="{BF7993DB-63AA-4F32-8653-F1471DD6C0EC}" destId="{82ED5D80-F6C9-4175-B492-B99ECFFF2F86}" srcOrd="0" destOrd="0" presId="urn:microsoft.com/office/officeart/2005/8/layout/orgChart1"/>
    <dgm:cxn modelId="{9C0B69A5-002C-474A-BFB4-8E83661F162D}" type="presOf" srcId="{BEBB4E6A-2AAA-4521-9445-6D540F12002E}" destId="{E381C198-709C-4EC6-B362-52D0FE039486}" srcOrd="0" destOrd="0" presId="urn:microsoft.com/office/officeart/2005/8/layout/orgChart1"/>
    <dgm:cxn modelId="{1F1B806A-E953-4B63-BC31-6211A348B9BB}" type="presOf" srcId="{9E7315B3-86E0-4F09-A399-1A1B5FAB4E95}" destId="{C1BB516F-174F-4D94-B066-9FC9392DFAC7}" srcOrd="0" destOrd="0" presId="urn:microsoft.com/office/officeart/2005/8/layout/orgChart1"/>
    <dgm:cxn modelId="{45722422-82A0-4B68-BF1E-54F48427BF4E}" type="presOf" srcId="{C478BFE8-8953-438A-B550-5524E8D116AD}" destId="{B0E4FE44-A8F8-4A8D-9CFF-9D9C3CE4F8A8}" srcOrd="1" destOrd="0" presId="urn:microsoft.com/office/officeart/2005/8/layout/orgChart1"/>
    <dgm:cxn modelId="{82531C04-2996-4B43-A65E-4B07B96F04A7}" type="presOf" srcId="{9478E4FF-75D7-4DD6-968B-EB282228396C}" destId="{41919194-22C8-454C-A4DF-47CA344518CA}" srcOrd="1" destOrd="0" presId="urn:microsoft.com/office/officeart/2005/8/layout/orgChart1"/>
    <dgm:cxn modelId="{1ED19C32-B263-4334-BC1B-9E3558D4D0BB}" srcId="{2FAD3E51-7727-42F9-8383-E5736E7D731D}" destId="{549FAF65-EB8C-4831-93EE-16C5A89A1797}" srcOrd="4" destOrd="0" parTransId="{BE755436-035B-4EBA-BC46-C8D2ACDEEBC9}" sibTransId="{BCAEBB4B-12FB-4B1D-BC82-0CE53B5E5B03}"/>
    <dgm:cxn modelId="{DD8D6954-AD4E-4B0D-A165-3AFEFB5B2D8E}" type="presOf" srcId="{304D085E-413A-45FC-9B20-1AB46DF070D7}" destId="{3362FAE7-6D9E-4AC2-A888-730DF2A328C7}" srcOrd="0" destOrd="0" presId="urn:microsoft.com/office/officeart/2005/8/layout/orgChart1"/>
    <dgm:cxn modelId="{B1FF4193-8EB0-4F72-9A49-E15231C443B2}" type="presOf" srcId="{BC44C397-18A2-4E0C-8206-10CD32186CEE}" destId="{1EC67267-0FE8-4186-A66B-81AA16B01F9E}" srcOrd="1" destOrd="0" presId="urn:microsoft.com/office/officeart/2005/8/layout/orgChart1"/>
    <dgm:cxn modelId="{1EA8270C-46B5-4B9E-8D20-4CB2E0176D14}" srcId="{549FAF65-EB8C-4831-93EE-16C5A89A1797}" destId="{E8A6140B-5FF4-4218-B0D2-0D39CE73A9F5}" srcOrd="3" destOrd="0" parTransId="{CC067F2A-EB8F-4DB7-8F32-562170D9B516}" sibTransId="{14DB117D-E9E1-475E-953B-953304953D76}"/>
    <dgm:cxn modelId="{FEF8BFA2-46C6-4030-82BF-F72ACB9FD088}" type="presOf" srcId="{10B8A74F-0975-41C9-BECC-9A322A33D4E1}" destId="{BDCB2200-AF6E-41FD-9FFC-D9A26B3E82DF}" srcOrd="1" destOrd="0" presId="urn:microsoft.com/office/officeart/2005/8/layout/orgChart1"/>
    <dgm:cxn modelId="{F308152C-3099-403A-A625-3EA9B7969BF8}" srcId="{AC63F42D-83AD-4811-8843-006F95B167AA}" destId="{64019E7B-83F9-4A86-B19B-D9E877E6C3C0}" srcOrd="0" destOrd="0" parTransId="{F616D0E0-8712-42A6-A1C0-B734271F3FD6}" sibTransId="{B7D74A1B-9106-4392-BEF2-CC99B2EA1F0A}"/>
    <dgm:cxn modelId="{FD0D39D5-3F9C-41C4-B50B-B1F1131C2005}" type="presOf" srcId="{3A39EFCB-8042-474C-B5BD-B2D849406EBB}" destId="{01C5B66F-54F7-415F-9DC3-3057EC11D5D3}" srcOrd="0" destOrd="0" presId="urn:microsoft.com/office/officeart/2005/8/layout/orgChart1"/>
    <dgm:cxn modelId="{1E43ECB5-5511-4E7E-A9B0-C05C56FC5E64}" type="presOf" srcId="{12FC6829-0653-4AEC-BD10-1A893EA48752}" destId="{600581E4-627A-4BF1-B4CF-23D65D26858F}" srcOrd="0" destOrd="0" presId="urn:microsoft.com/office/officeart/2005/8/layout/orgChart1"/>
    <dgm:cxn modelId="{A0FB48C1-D9B3-4E10-A694-BA5CAD740075}" srcId="{EE55A1C8-4444-4EA8-962E-030AC155FAF1}" destId="{4B2CED69-3784-419C-B0C0-8AFF9A36B168}" srcOrd="3" destOrd="0" parTransId="{ADE5E1E2-428A-4611-AAF6-E4597C1AEE83}" sibTransId="{C71E04C7-CB28-40BB-867E-CB2D96470102}"/>
    <dgm:cxn modelId="{1DE4171D-F061-404E-A369-E910570DBE9B}" srcId="{9A3B440F-553A-4029-990D-869AD3B84704}" destId="{2FAD3E51-7727-42F9-8383-E5736E7D731D}" srcOrd="0" destOrd="0" parTransId="{B4383E77-D1EC-4047-9D67-65274BE06E7E}" sibTransId="{2B02155D-4780-46D4-B0F1-FB1C46C7845B}"/>
    <dgm:cxn modelId="{AF137C1C-502C-4119-B8DE-FC7458E4942D}" type="presOf" srcId="{64019E7B-83F9-4A86-B19B-D9E877E6C3C0}" destId="{55E8A71E-55FF-4079-A32B-CB8104999ED5}" srcOrd="0" destOrd="0" presId="urn:microsoft.com/office/officeart/2005/8/layout/orgChart1"/>
    <dgm:cxn modelId="{9BF74C98-1166-4B00-B66F-6DAF1347FC97}" srcId="{549FAF65-EB8C-4831-93EE-16C5A89A1797}" destId="{00D49B06-C70A-493E-A19D-7F9C85264D6D}" srcOrd="2" destOrd="0" parTransId="{BF7993DB-63AA-4F32-8653-F1471DD6C0EC}" sibTransId="{C8BACDE9-07D6-46A3-B996-2E7BC2F01730}"/>
    <dgm:cxn modelId="{6FD210C9-2ED0-44C2-BA09-6891F27023FF}" type="presOf" srcId="{C786A54E-D0A8-4115-8FFF-45123041FC90}" destId="{CC9AD647-EAF0-413C-9407-8F5A6AA6D4D9}" srcOrd="0" destOrd="0" presId="urn:microsoft.com/office/officeart/2005/8/layout/orgChart1"/>
    <dgm:cxn modelId="{99FEAA20-9904-4DE2-BC31-24C62FD18C91}" type="presOf" srcId="{32C869B0-373C-4062-BCE7-7ED04E744DF6}" destId="{35097EB8-9D19-4914-9BF5-B9E336A9C76F}" srcOrd="1" destOrd="0" presId="urn:microsoft.com/office/officeart/2005/8/layout/orgChart1"/>
    <dgm:cxn modelId="{983A9F19-C0A6-4A26-BE3F-A18CF9806F0D}" type="presOf" srcId="{C3327474-7A34-4764-9884-46A68AD9576D}" destId="{2309DB88-C794-45CE-A096-588C191E683B}" srcOrd="0" destOrd="0" presId="urn:microsoft.com/office/officeart/2005/8/layout/orgChart1"/>
    <dgm:cxn modelId="{6EE75F60-A481-4B76-8F34-6A9F2739AC35}" type="presOf" srcId="{10B8A74F-0975-41C9-BECC-9A322A33D4E1}" destId="{1D2F8D1E-4114-414B-AD6A-4BF7446CE46B}" srcOrd="0" destOrd="0" presId="urn:microsoft.com/office/officeart/2005/8/layout/orgChart1"/>
    <dgm:cxn modelId="{2BACFD25-FADC-46B1-B3CD-7C0A169AC379}" type="presOf" srcId="{137DDFFB-C8DD-47FF-BEF7-38BF592E74DE}" destId="{99FDA765-6E3E-4DA9-97E1-CA796139D8B2}" srcOrd="0" destOrd="0" presId="urn:microsoft.com/office/officeart/2005/8/layout/orgChart1"/>
    <dgm:cxn modelId="{F69EA793-04F1-4096-858E-CC772DC3C494}" srcId="{549FAF65-EB8C-4831-93EE-16C5A89A1797}" destId="{73910DDD-12C8-41E4-A678-5D3809D9DCC8}" srcOrd="1" destOrd="0" parTransId="{C3327474-7A34-4764-9884-46A68AD9576D}" sibTransId="{0F66D09D-566D-441B-9C9D-7E3FE4807E0C}"/>
    <dgm:cxn modelId="{01120A1A-BA42-48F7-8012-A97A373B2E2E}" srcId="{549FAF65-EB8C-4831-93EE-16C5A89A1797}" destId="{1996878B-781A-4A27-A700-8A1B2F8683AB}" srcOrd="0" destOrd="0" parTransId="{BEBB4E6A-2AAA-4521-9445-6D540F12002E}" sibTransId="{B99CE398-B85E-49C7-9F4E-5E939D246655}"/>
    <dgm:cxn modelId="{F30D4E9C-1DF3-4427-8976-5D5E681FD53D}" type="presOf" srcId="{7591A1A5-2BBF-46B1-AF7B-DFF0C418D86B}" destId="{83C6C24E-04E7-485B-8590-5C730DCD8DB9}" srcOrd="0" destOrd="0" presId="urn:microsoft.com/office/officeart/2005/8/layout/orgChart1"/>
    <dgm:cxn modelId="{AEB83826-8742-41E3-91CC-490D0EF92B37}" type="presOf" srcId="{1E70FCF5-DC11-41D1-9846-3041C9C9412D}" destId="{D32688A6-9AFB-46A9-9E0B-D8DB282F7664}" srcOrd="1" destOrd="0" presId="urn:microsoft.com/office/officeart/2005/8/layout/orgChart1"/>
    <dgm:cxn modelId="{B905B00E-B41E-4FD3-80BC-D65FFEF54120}" type="presOf" srcId="{CC067F2A-EB8F-4DB7-8F32-562170D9B516}" destId="{E40A50C2-6526-46A4-A2F1-C3C9EB18943F}" srcOrd="0" destOrd="0" presId="urn:microsoft.com/office/officeart/2005/8/layout/orgChart1"/>
    <dgm:cxn modelId="{0DCC5C18-4105-48A5-96DC-7BCD37AD8919}" type="presOf" srcId="{388C2A50-BE25-4FBA-8505-08A63478FF8C}" destId="{3043888F-BE77-4632-8B56-B85E76B754F4}" srcOrd="0" destOrd="0" presId="urn:microsoft.com/office/officeart/2005/8/layout/orgChart1"/>
    <dgm:cxn modelId="{691E7ED5-2E56-4056-ADB2-263FD9EDCE55}" srcId="{2FAD3E51-7727-42F9-8383-E5736E7D731D}" destId="{ED7D4344-969B-4FE4-92E2-01ADAD1B702D}" srcOrd="0" destOrd="0" parTransId="{045BDCA5-4919-4D04-9FC5-C49018A43DF2}" sibTransId="{F9256193-765B-470D-BFC0-6D5CAAD01BA5}"/>
    <dgm:cxn modelId="{C37901C4-6511-420B-B423-393B0837552B}" type="presOf" srcId="{ED7D4344-969B-4FE4-92E2-01ADAD1B702D}" destId="{F220997E-A3A6-4140-95E3-FB2CD67D28A8}" srcOrd="0" destOrd="0" presId="urn:microsoft.com/office/officeart/2005/8/layout/orgChart1"/>
    <dgm:cxn modelId="{1341391D-4C66-450D-9454-B90317971EFF}" type="presOf" srcId="{C465B359-6EEB-4309-971C-49ADB6EF2615}" destId="{1F2A9EB8-1549-402E-85BD-22597C64B24F}" srcOrd="1" destOrd="0" presId="urn:microsoft.com/office/officeart/2005/8/layout/orgChart1"/>
    <dgm:cxn modelId="{11B5FD8E-2965-4871-A37E-001DECD8E23B}" type="presOf" srcId="{FA5D1545-E745-4B1B-B3BE-DC85243E42AF}" destId="{28EC750D-0DC3-43D1-876C-EF5BC8AFA678}" srcOrd="0" destOrd="0" presId="urn:microsoft.com/office/officeart/2005/8/layout/orgChart1"/>
    <dgm:cxn modelId="{6948DBC3-DD6D-4D50-A778-877F35171952}" srcId="{ED7D4344-969B-4FE4-92E2-01ADAD1B702D}" destId="{E66FB0D0-6A92-4973-8424-69FC9E17DF10}" srcOrd="0" destOrd="0" parTransId="{2F8744F8-4A31-453A-AE8F-C0DEC7292109}" sibTransId="{48E6A066-8B99-4886-B93A-B376B6AFB64D}"/>
    <dgm:cxn modelId="{74572673-B6B4-40F7-8922-AE0A585E97EC}" type="presOf" srcId="{4B2CED69-3784-419C-B0C0-8AFF9A36B168}" destId="{7DC2A3FE-6D3A-4EFC-970C-50C9D5CD6310}" srcOrd="0" destOrd="0" presId="urn:microsoft.com/office/officeart/2005/8/layout/orgChart1"/>
    <dgm:cxn modelId="{B46C9A2F-38C6-493A-9850-DAC2D1B364AB}" srcId="{EE55A1C8-4444-4EA8-962E-030AC155FAF1}" destId="{C478BFE8-8953-438A-B550-5524E8D116AD}" srcOrd="4" destOrd="0" parTransId="{7C5FFA73-A8B7-4A7A-A64A-CF1762979BBF}" sibTransId="{DD2D3DAE-A0C5-4992-97E3-3DD2F4B4EB2B}"/>
    <dgm:cxn modelId="{54D81DBF-D334-42D1-86D2-44770EAAA3DB}" srcId="{2FAD3E51-7727-42F9-8383-E5736E7D731D}" destId="{D0132B88-87AB-42A9-BF89-9DD5D3521143}" srcOrd="5" destOrd="0" parTransId="{C786A54E-D0A8-4115-8FFF-45123041FC90}" sibTransId="{78A8DC81-4C35-4425-9A74-8002F7B136D1}"/>
    <dgm:cxn modelId="{554F45D3-659F-4DBC-97BA-17722C53FF77}" type="presOf" srcId="{73910DDD-12C8-41E4-A678-5D3809D9DCC8}" destId="{B4E1E795-4554-4D9F-A860-542A9C01A0FE}" srcOrd="0" destOrd="0" presId="urn:microsoft.com/office/officeart/2005/8/layout/orgChart1"/>
    <dgm:cxn modelId="{F2DBE2E8-3060-4CAE-B652-FBF9D4B6D9C0}" type="presOf" srcId="{6DFCA6C0-E523-413F-B211-576629F42E1E}" destId="{36381125-5475-46AA-890B-871176BB1BA1}" srcOrd="1" destOrd="0" presId="urn:microsoft.com/office/officeart/2005/8/layout/orgChart1"/>
    <dgm:cxn modelId="{38AF0C5E-482C-436A-9366-723682216158}" srcId="{ED7D4344-969B-4FE4-92E2-01ADAD1B702D}" destId="{BC44C397-18A2-4E0C-8206-10CD32186CEE}" srcOrd="3" destOrd="0" parTransId="{D3E931E3-69AB-4782-AADD-FA2AC8D8CDA7}" sibTransId="{977EE0CC-8BD1-4FC8-B9C8-433DEE9B6B2F}"/>
    <dgm:cxn modelId="{E7809EC2-D0B9-41AE-B7A1-459C4603662F}" srcId="{ED7D4344-969B-4FE4-92E2-01ADAD1B702D}" destId="{5DA5B0BE-BA10-4F3A-8C48-FDAD6350CEE9}" srcOrd="2" destOrd="0" parTransId="{0E06A802-8CE7-4612-94C1-6FF512750CD6}" sibTransId="{D71D9BD8-A5F7-465F-8617-DCBF5A57CD56}"/>
    <dgm:cxn modelId="{42F24353-6E2E-4B2C-B341-EF6E63DCE003}" type="presOf" srcId="{304D085E-413A-45FC-9B20-1AB46DF070D7}" destId="{E7FFE935-E556-447F-B2C9-B1FF73515D94}" srcOrd="1" destOrd="0" presId="urn:microsoft.com/office/officeart/2005/8/layout/orgChart1"/>
    <dgm:cxn modelId="{A89182E5-1A61-4D81-A33C-E9C4542371A3}" type="presOf" srcId="{2FAD3E51-7727-42F9-8383-E5736E7D731D}" destId="{CDDEC1BC-555E-4ED9-8A62-4425F4EB9B9B}" srcOrd="0" destOrd="0" presId="urn:microsoft.com/office/officeart/2005/8/layout/orgChart1"/>
    <dgm:cxn modelId="{9B6ADCD8-EB99-4FD7-A27B-6B591CA9A307}" srcId="{2FAD3E51-7727-42F9-8383-E5736E7D731D}" destId="{AC63F42D-83AD-4811-8843-006F95B167AA}" srcOrd="1" destOrd="0" parTransId="{B645E644-CBC9-4B8E-9B04-90B2EDA46ED1}" sibTransId="{E2A737F5-7965-4AEC-B3B9-D06C3B9B216D}"/>
    <dgm:cxn modelId="{596D26E2-7981-4D01-9616-3D4E22183D83}" type="presOf" srcId="{F616D0E0-8712-42A6-A1C0-B734271F3FD6}" destId="{9F996D8E-D73D-4CC9-8303-904AB38E36E2}" srcOrd="0" destOrd="0" presId="urn:microsoft.com/office/officeart/2005/8/layout/orgChart1"/>
    <dgm:cxn modelId="{9F267F90-E972-4062-AAA1-BA42C997A592}" type="presOf" srcId="{549FAF65-EB8C-4831-93EE-16C5A89A1797}" destId="{561319F5-8E3D-44BE-AA5B-29B51DA3979B}" srcOrd="1" destOrd="0" presId="urn:microsoft.com/office/officeart/2005/8/layout/orgChart1"/>
    <dgm:cxn modelId="{1447B6B3-7E78-453B-9D43-6ED053163637}" srcId="{D0132B88-87AB-42A9-BF89-9DD5D3521143}" destId="{388C2A50-BE25-4FBA-8505-08A63478FF8C}" srcOrd="0" destOrd="0" parTransId="{12FC6829-0653-4AEC-BD10-1A893EA48752}" sibTransId="{CB920057-B08B-4CCC-8C32-FABCB27928CC}"/>
    <dgm:cxn modelId="{BD63EAB6-2101-4AA8-B527-9C03F332400F}" type="presOf" srcId="{DDC637A7-D112-496F-AEC5-5A1E565844A9}" destId="{ACD01F09-0AA5-4F66-AC03-CA0276F6E285}" srcOrd="0" destOrd="0" presId="urn:microsoft.com/office/officeart/2005/8/layout/orgChart1"/>
    <dgm:cxn modelId="{49F44B3B-46EF-4E49-9208-7816A0363E4B}" type="presOf" srcId="{B645E644-CBC9-4B8E-9B04-90B2EDA46ED1}" destId="{8FE36C99-69BF-481A-9176-DB78B7DDE074}" srcOrd="0" destOrd="0" presId="urn:microsoft.com/office/officeart/2005/8/layout/orgChart1"/>
    <dgm:cxn modelId="{386D7B75-A19B-4EFA-B8ED-ED1FD5303F73}" type="presOf" srcId="{5DA5B0BE-BA10-4F3A-8C48-FDAD6350CEE9}" destId="{C5A28A17-86CB-48E8-9D6D-8D164B8EE7B9}" srcOrd="0" destOrd="0" presId="urn:microsoft.com/office/officeart/2005/8/layout/orgChart1"/>
    <dgm:cxn modelId="{7205C23F-7220-4B14-83D0-A4DF0DE74C77}" type="presOf" srcId="{ADE5E1E2-428A-4611-AAF6-E4597C1AEE83}" destId="{82F9FD08-CCAC-4B88-BE3C-B7B2A9B30CB9}" srcOrd="0" destOrd="0" presId="urn:microsoft.com/office/officeart/2005/8/layout/orgChart1"/>
    <dgm:cxn modelId="{9FB38AA8-CB4F-429F-9695-F7D80EE867A3}" type="presOf" srcId="{AC63F42D-83AD-4811-8843-006F95B167AA}" destId="{12B6B537-D292-4704-AE0C-CC519861AD1A}" srcOrd="0" destOrd="0" presId="urn:microsoft.com/office/officeart/2005/8/layout/orgChart1"/>
    <dgm:cxn modelId="{DC2D22F4-F580-4EEA-AD35-F43F29C21B03}" type="presOf" srcId="{E66FB0D0-6A92-4973-8424-69FC9E17DF10}" destId="{90C38D1E-F690-4BFA-A1A5-87079E0D2346}" srcOrd="0" destOrd="0" presId="urn:microsoft.com/office/officeart/2005/8/layout/orgChart1"/>
    <dgm:cxn modelId="{B5307408-BE2E-47EF-8979-B1C98FB0FB36}" type="presOf" srcId="{32C869B0-373C-4062-BCE7-7ED04E744DF6}" destId="{94DBF3A2-130F-44EF-AF33-1CC741D91AD6}" srcOrd="0" destOrd="0" presId="urn:microsoft.com/office/officeart/2005/8/layout/orgChart1"/>
    <dgm:cxn modelId="{01068528-8DFE-442C-BB2E-24C89B1FA2A8}" srcId="{ED7D4344-969B-4FE4-92E2-01ADAD1B702D}" destId="{3401D8F7-F52C-46E9-A394-B8F9C3D70520}" srcOrd="1" destOrd="0" parTransId="{A3A098F9-800B-40FF-A1DB-17C8B15841B7}" sibTransId="{712F3D9D-2115-4544-9051-28727D3C0323}"/>
    <dgm:cxn modelId="{FE7FE590-6A13-4BCF-B4B2-0CFF24F9CF47}" type="presOf" srcId="{C465B359-6EEB-4309-971C-49ADB6EF2615}" destId="{EB489D32-C6CD-4D2A-9E14-5FB6708CDD3A}" srcOrd="0" destOrd="0" presId="urn:microsoft.com/office/officeart/2005/8/layout/orgChart1"/>
    <dgm:cxn modelId="{8FE2E1A5-1A99-4542-8952-CB52D708D8B6}" type="presOf" srcId="{64019E7B-83F9-4A86-B19B-D9E877E6C3C0}" destId="{5B15D7F8-356F-4065-9C9B-EF72E3E6AC65}" srcOrd="1" destOrd="0" presId="urn:microsoft.com/office/officeart/2005/8/layout/orgChart1"/>
    <dgm:cxn modelId="{836761B7-3FEB-4738-89E0-BEF34E169F96}" type="presOf" srcId="{00D49B06-C70A-493E-A19D-7F9C85264D6D}" destId="{EE190587-C868-476E-AA7E-07C7E530F1C0}" srcOrd="0" destOrd="0" presId="urn:microsoft.com/office/officeart/2005/8/layout/orgChart1"/>
    <dgm:cxn modelId="{B3BBD9A4-F381-4E45-A2A5-B9BAFD37F12F}" type="presOf" srcId="{7930FF5E-44B5-46D4-98AE-C8A2AC5A6300}" destId="{B1485642-4014-4BC4-ABF7-C9D0BC017A2A}" srcOrd="0" destOrd="0" presId="urn:microsoft.com/office/officeart/2005/8/layout/orgChart1"/>
    <dgm:cxn modelId="{318AD65D-14AE-46B6-8D07-C108A9D181EB}" type="presOf" srcId="{EBA96F98-4656-4EDE-969C-EA4A567D946D}" destId="{670F97B8-4740-48BF-B26E-63E8DF0BC443}" srcOrd="0" destOrd="0" presId="urn:microsoft.com/office/officeart/2005/8/layout/orgChart1"/>
    <dgm:cxn modelId="{633FB1F8-9C90-4AAD-A3DD-709225D77EDF}" type="presOf" srcId="{D0132B88-87AB-42A9-BF89-9DD5D3521143}" destId="{EA3683EA-1AA4-4437-AAB0-BD2F8AA7DED6}" srcOrd="0" destOrd="0" presId="urn:microsoft.com/office/officeart/2005/8/layout/orgChart1"/>
    <dgm:cxn modelId="{3162A251-63F9-4AAC-BCF8-440DB443D461}" type="presOf" srcId="{1E70FCF5-DC11-41D1-9846-3041C9C9412D}" destId="{8F7F2AE2-6CDD-4282-8B28-0F7AFDD842B5}" srcOrd="0" destOrd="0" presId="urn:microsoft.com/office/officeart/2005/8/layout/orgChart1"/>
    <dgm:cxn modelId="{24E72266-1307-42CD-B3DA-B75E89E3F967}" type="presOf" srcId="{7CABB15C-15D4-444A-8D74-95FA8929B7F1}" destId="{B62E940D-05A7-4C5A-AE34-531A050B1DF8}" srcOrd="1" destOrd="0" presId="urn:microsoft.com/office/officeart/2005/8/layout/orgChart1"/>
    <dgm:cxn modelId="{878D6AFD-1169-45A6-A5DF-D3AC39EEB03B}" type="presOf" srcId="{EE55A1C8-4444-4EA8-962E-030AC155FAF1}" destId="{6A28087D-9B49-44B4-9999-755D4297F603}" srcOrd="0" destOrd="0" presId="urn:microsoft.com/office/officeart/2005/8/layout/orgChart1"/>
    <dgm:cxn modelId="{168BB858-78A3-43AA-BE5E-867C1C932980}" type="presOf" srcId="{BE755436-035B-4EBA-BC46-C8D2ACDEEBC9}" destId="{A796F70B-D41C-4C37-85E7-2889B16F2C24}" srcOrd="0" destOrd="0" presId="urn:microsoft.com/office/officeart/2005/8/layout/orgChart1"/>
    <dgm:cxn modelId="{273079D2-977B-4B18-984C-7B967DAB6D7C}" type="presOf" srcId="{3401D8F7-F52C-46E9-A394-B8F9C3D70520}" destId="{0444B536-3391-4258-99D3-F0D583D713B0}" srcOrd="1" destOrd="0" presId="urn:microsoft.com/office/officeart/2005/8/layout/orgChart1"/>
    <dgm:cxn modelId="{A5ECEFB6-8155-4D4F-95E5-A86FE7FDFA03}" type="presOf" srcId="{E66FB0D0-6A92-4973-8424-69FC9E17DF10}" destId="{552D330B-E285-43B7-9A90-2340FCA2357D}" srcOrd="1" destOrd="0" presId="urn:microsoft.com/office/officeart/2005/8/layout/orgChart1"/>
    <dgm:cxn modelId="{2B89FFA7-4BDA-41CA-BDA4-DA6D3E8F90AE}" type="presOf" srcId="{7CABB15C-15D4-444A-8D74-95FA8929B7F1}" destId="{C1916C34-55BF-4D4A-B32F-129E2F47CA24}" srcOrd="0" destOrd="0" presId="urn:microsoft.com/office/officeart/2005/8/layout/orgChart1"/>
    <dgm:cxn modelId="{31C5CEBF-4C0E-4968-AF3D-D1F584A80BC8}" srcId="{EE55A1C8-4444-4EA8-962E-030AC155FAF1}" destId="{304D085E-413A-45FC-9B20-1AB46DF070D7}" srcOrd="2" destOrd="0" parTransId="{FA5D1545-E745-4B1B-B3BE-DC85243E42AF}" sibTransId="{B7149868-51E4-488F-A520-6A87451F2B34}"/>
    <dgm:cxn modelId="{77B4D4DF-DD55-4A68-8FDD-3DA2605D6136}" srcId="{AC63F42D-83AD-4811-8843-006F95B167AA}" destId="{1E70FCF5-DC11-41D1-9846-3041C9C9412D}" srcOrd="1" destOrd="0" parTransId="{039A3A8C-D982-42B0-8930-E0B7684B171F}" sibTransId="{FC10267C-839B-4A01-8F8E-A8781C69C9F0}"/>
    <dgm:cxn modelId="{CDA9B026-ABB8-4955-8A27-AEDC52474103}" type="presOf" srcId="{73910DDD-12C8-41E4-A678-5D3809D9DCC8}" destId="{3CF8931F-5634-4C10-BB0E-AAACE590EBEE}" srcOrd="1" destOrd="0" presId="urn:microsoft.com/office/officeart/2005/8/layout/orgChart1"/>
    <dgm:cxn modelId="{C2EF7AB2-FFE3-48DF-A52C-1A8584CBED0C}" type="presOf" srcId="{2FAD3E51-7727-42F9-8383-E5736E7D731D}" destId="{BF36A734-B22F-4B30-A076-2847CB2C258D}" srcOrd="1" destOrd="0" presId="urn:microsoft.com/office/officeart/2005/8/layout/orgChart1"/>
    <dgm:cxn modelId="{FE53DCB3-58A0-490E-81FC-D3B9366258B2}" srcId="{2FAD3E51-7727-42F9-8383-E5736E7D731D}" destId="{EE55A1C8-4444-4EA8-962E-030AC155FAF1}" srcOrd="3" destOrd="0" parTransId="{9E7315B3-86E0-4F09-A399-1A1B5FAB4E95}" sibTransId="{AE43C12B-F310-4531-9B95-426B579A7172}"/>
    <dgm:cxn modelId="{EDE90BDF-6DBB-4ED0-BC42-94B38F798B80}" srcId="{C465B359-6EEB-4309-971C-49ADB6EF2615}" destId="{32C869B0-373C-4062-BCE7-7ED04E744DF6}" srcOrd="0" destOrd="0" parTransId="{6E67DFF7-06B7-49A7-A729-881D9723656D}" sibTransId="{CE4E0660-29E4-4B98-BC00-8CB4C0DA729D}"/>
    <dgm:cxn modelId="{76A36201-9D61-4166-A8E1-8D4CC2F5532B}" type="presOf" srcId="{C478BFE8-8953-438A-B550-5524E8D116AD}" destId="{53D3B870-6CC9-4F1A-BB31-57EA3257DFDF}" srcOrd="0" destOrd="0" presId="urn:microsoft.com/office/officeart/2005/8/layout/orgChart1"/>
    <dgm:cxn modelId="{71C45657-0424-401A-A886-A90E39C6C31E}" type="presOf" srcId="{2F8744F8-4A31-453A-AE8F-C0DEC7292109}" destId="{E9FF8D5E-D5AC-42E7-872B-E69869F7159A}" srcOrd="0" destOrd="0" presId="urn:microsoft.com/office/officeart/2005/8/layout/orgChart1"/>
    <dgm:cxn modelId="{B38C77E2-D63E-4502-A274-00DD27D5A897}" type="presParOf" srcId="{738FF97C-55D0-40DF-AFE6-67C7124B5783}" destId="{A325F8F0-DDA0-4160-90FE-29A86EF781FC}" srcOrd="0" destOrd="0" presId="urn:microsoft.com/office/officeart/2005/8/layout/orgChart1"/>
    <dgm:cxn modelId="{D0E72D53-4ED1-4929-A5EC-01DA3666F980}" type="presParOf" srcId="{A325F8F0-DDA0-4160-90FE-29A86EF781FC}" destId="{15BC6A77-41A7-414A-A53E-6B9ACC279D0B}" srcOrd="0" destOrd="0" presId="urn:microsoft.com/office/officeart/2005/8/layout/orgChart1"/>
    <dgm:cxn modelId="{34631AEB-800D-470E-8E32-D1B1CB314807}" type="presParOf" srcId="{15BC6A77-41A7-414A-A53E-6B9ACC279D0B}" destId="{CDDEC1BC-555E-4ED9-8A62-4425F4EB9B9B}" srcOrd="0" destOrd="0" presId="urn:microsoft.com/office/officeart/2005/8/layout/orgChart1"/>
    <dgm:cxn modelId="{213CBDB0-C4D2-4441-B761-15788567F21E}" type="presParOf" srcId="{15BC6A77-41A7-414A-A53E-6B9ACC279D0B}" destId="{BF36A734-B22F-4B30-A076-2847CB2C258D}" srcOrd="1" destOrd="0" presId="urn:microsoft.com/office/officeart/2005/8/layout/orgChart1"/>
    <dgm:cxn modelId="{2DD076A7-2524-4522-B564-690BEE06B585}" type="presParOf" srcId="{A325F8F0-DDA0-4160-90FE-29A86EF781FC}" destId="{C6C6B8D4-05B4-4F3B-904E-B056B8C9EFD5}" srcOrd="1" destOrd="0" presId="urn:microsoft.com/office/officeart/2005/8/layout/orgChart1"/>
    <dgm:cxn modelId="{641F90B4-6A0C-4044-8C8E-F64188C87BEC}" type="presParOf" srcId="{C6C6B8D4-05B4-4F3B-904E-B056B8C9EFD5}" destId="{9B5E040F-1793-4007-B861-820BD6058EB3}" srcOrd="0" destOrd="0" presId="urn:microsoft.com/office/officeart/2005/8/layout/orgChart1"/>
    <dgm:cxn modelId="{AE03C73C-E4B4-4F71-8BF7-07158A6554A1}" type="presParOf" srcId="{C6C6B8D4-05B4-4F3B-904E-B056B8C9EFD5}" destId="{9FA6E3FF-6D59-435D-B53F-37C2BB2BB24F}" srcOrd="1" destOrd="0" presId="urn:microsoft.com/office/officeart/2005/8/layout/orgChart1"/>
    <dgm:cxn modelId="{D3F442BE-34E9-4E91-9550-834D94D569D4}" type="presParOf" srcId="{9FA6E3FF-6D59-435D-B53F-37C2BB2BB24F}" destId="{E42D7448-FE55-4EFE-8279-4EE5A50B46D4}" srcOrd="0" destOrd="0" presId="urn:microsoft.com/office/officeart/2005/8/layout/orgChart1"/>
    <dgm:cxn modelId="{3C437323-610D-48B0-819C-BFD0BE27B4BE}" type="presParOf" srcId="{E42D7448-FE55-4EFE-8279-4EE5A50B46D4}" destId="{F220997E-A3A6-4140-95E3-FB2CD67D28A8}" srcOrd="0" destOrd="0" presId="urn:microsoft.com/office/officeart/2005/8/layout/orgChart1"/>
    <dgm:cxn modelId="{6015A0FF-8E8C-410A-B2BC-913322955659}" type="presParOf" srcId="{E42D7448-FE55-4EFE-8279-4EE5A50B46D4}" destId="{DD5A75CC-50E4-4144-A6A8-948268903266}" srcOrd="1" destOrd="0" presId="urn:microsoft.com/office/officeart/2005/8/layout/orgChart1"/>
    <dgm:cxn modelId="{F0B3F11C-7E2F-41D3-A709-1E01277ABC3E}" type="presParOf" srcId="{9FA6E3FF-6D59-435D-B53F-37C2BB2BB24F}" destId="{DFEEE0C8-7A20-476F-ADBE-EC694B6BAD1C}" srcOrd="1" destOrd="0" presId="urn:microsoft.com/office/officeart/2005/8/layout/orgChart1"/>
    <dgm:cxn modelId="{0944F483-588F-40E2-8E11-49535918010D}" type="presParOf" srcId="{DFEEE0C8-7A20-476F-ADBE-EC694B6BAD1C}" destId="{E9FF8D5E-D5AC-42E7-872B-E69869F7159A}" srcOrd="0" destOrd="0" presId="urn:microsoft.com/office/officeart/2005/8/layout/orgChart1"/>
    <dgm:cxn modelId="{F037E5C9-C7CC-4BB1-A933-FF1FFAA7BBFF}" type="presParOf" srcId="{DFEEE0C8-7A20-476F-ADBE-EC694B6BAD1C}" destId="{ABC90E28-F7A8-4D23-B200-06CEFA4B384B}" srcOrd="1" destOrd="0" presId="urn:microsoft.com/office/officeart/2005/8/layout/orgChart1"/>
    <dgm:cxn modelId="{7D53CBBD-6415-4744-AB31-36D7379E79A1}" type="presParOf" srcId="{ABC90E28-F7A8-4D23-B200-06CEFA4B384B}" destId="{5A23DDC0-9E67-487A-AA99-54B638F8F2C2}" srcOrd="0" destOrd="0" presId="urn:microsoft.com/office/officeart/2005/8/layout/orgChart1"/>
    <dgm:cxn modelId="{DD8A183C-6074-4848-99EF-CB6681F9DBD1}" type="presParOf" srcId="{5A23DDC0-9E67-487A-AA99-54B638F8F2C2}" destId="{90C38D1E-F690-4BFA-A1A5-87079E0D2346}" srcOrd="0" destOrd="0" presId="urn:microsoft.com/office/officeart/2005/8/layout/orgChart1"/>
    <dgm:cxn modelId="{3142352C-B8DC-4DE8-9CFB-5FCF62BDE54A}" type="presParOf" srcId="{5A23DDC0-9E67-487A-AA99-54B638F8F2C2}" destId="{552D330B-E285-43B7-9A90-2340FCA2357D}" srcOrd="1" destOrd="0" presId="urn:microsoft.com/office/officeart/2005/8/layout/orgChart1"/>
    <dgm:cxn modelId="{BACE3716-F0B9-4934-BBC0-3E21F01EC53B}" type="presParOf" srcId="{ABC90E28-F7A8-4D23-B200-06CEFA4B384B}" destId="{3CBB3665-991B-48A2-B63F-B2A74B77CD2E}" srcOrd="1" destOrd="0" presId="urn:microsoft.com/office/officeart/2005/8/layout/orgChart1"/>
    <dgm:cxn modelId="{DCBC2DFF-183F-4891-B47D-A2E93D096DA4}" type="presParOf" srcId="{ABC90E28-F7A8-4D23-B200-06CEFA4B384B}" destId="{1619296D-4802-4583-B648-F878DB14643E}" srcOrd="2" destOrd="0" presId="urn:microsoft.com/office/officeart/2005/8/layout/orgChart1"/>
    <dgm:cxn modelId="{151F627C-32DF-40A0-BD95-A9EBB60F79E5}" type="presParOf" srcId="{DFEEE0C8-7A20-476F-ADBE-EC694B6BAD1C}" destId="{67BA182A-1BE5-46F6-8A03-3709C7178AB0}" srcOrd="2" destOrd="0" presId="urn:microsoft.com/office/officeart/2005/8/layout/orgChart1"/>
    <dgm:cxn modelId="{9C2BADEE-56E6-4191-9BDB-2AC43D8383C1}" type="presParOf" srcId="{DFEEE0C8-7A20-476F-ADBE-EC694B6BAD1C}" destId="{8F8FC2A2-21EB-4243-AF34-623062B52ECA}" srcOrd="3" destOrd="0" presId="urn:microsoft.com/office/officeart/2005/8/layout/orgChart1"/>
    <dgm:cxn modelId="{EC64404D-7F00-43E3-ADFC-84A543A331D3}" type="presParOf" srcId="{8F8FC2A2-21EB-4243-AF34-623062B52ECA}" destId="{022BD5A7-AD72-4F71-BC0A-87F6D7A0BA1F}" srcOrd="0" destOrd="0" presId="urn:microsoft.com/office/officeart/2005/8/layout/orgChart1"/>
    <dgm:cxn modelId="{CDD966DF-8C71-42CA-8E2F-18F6DB9DBD44}" type="presParOf" srcId="{022BD5A7-AD72-4F71-BC0A-87F6D7A0BA1F}" destId="{3288FAA9-8AFA-4803-AC9A-C450A2EE401E}" srcOrd="0" destOrd="0" presId="urn:microsoft.com/office/officeart/2005/8/layout/orgChart1"/>
    <dgm:cxn modelId="{BF6A6E11-D69F-446D-8DCC-EA221829FDBF}" type="presParOf" srcId="{022BD5A7-AD72-4F71-BC0A-87F6D7A0BA1F}" destId="{0444B536-3391-4258-99D3-F0D583D713B0}" srcOrd="1" destOrd="0" presId="urn:microsoft.com/office/officeart/2005/8/layout/orgChart1"/>
    <dgm:cxn modelId="{5F9D12BC-5581-4D89-8BC5-69C394D3445A}" type="presParOf" srcId="{8F8FC2A2-21EB-4243-AF34-623062B52ECA}" destId="{F5E4BA79-DAC0-4AAC-A7F5-1C210FCB87BE}" srcOrd="1" destOrd="0" presId="urn:microsoft.com/office/officeart/2005/8/layout/orgChart1"/>
    <dgm:cxn modelId="{AAFFECAC-37D4-4281-AD95-0D28250836B0}" type="presParOf" srcId="{8F8FC2A2-21EB-4243-AF34-623062B52ECA}" destId="{4C8B6A83-FEEC-4E14-9866-D602A8319A4E}" srcOrd="2" destOrd="0" presId="urn:microsoft.com/office/officeart/2005/8/layout/orgChart1"/>
    <dgm:cxn modelId="{B2F28338-9EB6-4468-B395-7FACA7367AE3}" type="presParOf" srcId="{DFEEE0C8-7A20-476F-ADBE-EC694B6BAD1C}" destId="{482F297A-182C-4CE1-8C58-129395344E8B}" srcOrd="4" destOrd="0" presId="urn:microsoft.com/office/officeart/2005/8/layout/orgChart1"/>
    <dgm:cxn modelId="{FACBC706-13D6-499C-BEE9-1B53B151D3B5}" type="presParOf" srcId="{DFEEE0C8-7A20-476F-ADBE-EC694B6BAD1C}" destId="{DCB1A5C9-BAF3-49B1-A991-1AEF001441A8}" srcOrd="5" destOrd="0" presId="urn:microsoft.com/office/officeart/2005/8/layout/orgChart1"/>
    <dgm:cxn modelId="{67EA34E2-99B7-4690-B863-A0313AFA9C98}" type="presParOf" srcId="{DCB1A5C9-BAF3-49B1-A991-1AEF001441A8}" destId="{8E3464C7-3B05-46C3-B70D-C54394E747E2}" srcOrd="0" destOrd="0" presId="urn:microsoft.com/office/officeart/2005/8/layout/orgChart1"/>
    <dgm:cxn modelId="{EE604BD7-92D2-4A7C-AA93-81A6FAF890C4}" type="presParOf" srcId="{8E3464C7-3B05-46C3-B70D-C54394E747E2}" destId="{C5A28A17-86CB-48E8-9D6D-8D164B8EE7B9}" srcOrd="0" destOrd="0" presId="urn:microsoft.com/office/officeart/2005/8/layout/orgChart1"/>
    <dgm:cxn modelId="{1EEF0CB4-4CD3-47DC-A8B0-7343E1B775AD}" type="presParOf" srcId="{8E3464C7-3B05-46C3-B70D-C54394E747E2}" destId="{B5597EDD-F4C0-4E82-ADED-ED0EE0379CC7}" srcOrd="1" destOrd="0" presId="urn:microsoft.com/office/officeart/2005/8/layout/orgChart1"/>
    <dgm:cxn modelId="{01775DA9-71B9-434B-83E5-6C5206263C19}" type="presParOf" srcId="{DCB1A5C9-BAF3-49B1-A991-1AEF001441A8}" destId="{397F0BCD-815A-4087-A40F-2592B1BD82A8}" srcOrd="1" destOrd="0" presId="urn:microsoft.com/office/officeart/2005/8/layout/orgChart1"/>
    <dgm:cxn modelId="{56B6AF92-90C6-48F2-84A7-C818E0525C9B}" type="presParOf" srcId="{DCB1A5C9-BAF3-49B1-A991-1AEF001441A8}" destId="{AEB0FFE4-5B78-45A4-94AA-9854422D310E}" srcOrd="2" destOrd="0" presId="urn:microsoft.com/office/officeart/2005/8/layout/orgChart1"/>
    <dgm:cxn modelId="{297AC173-DA8C-4D5A-94E1-31268EEDA972}" type="presParOf" srcId="{DFEEE0C8-7A20-476F-ADBE-EC694B6BAD1C}" destId="{AE2C2C35-6898-47FC-881D-CE8A8BD15B87}" srcOrd="6" destOrd="0" presId="urn:microsoft.com/office/officeart/2005/8/layout/orgChart1"/>
    <dgm:cxn modelId="{01ADB9F1-105F-4206-8B00-4D1805A32AC2}" type="presParOf" srcId="{DFEEE0C8-7A20-476F-ADBE-EC694B6BAD1C}" destId="{D202740E-39C0-4F8A-A881-50FFFA36B312}" srcOrd="7" destOrd="0" presId="urn:microsoft.com/office/officeart/2005/8/layout/orgChart1"/>
    <dgm:cxn modelId="{445FC4DD-CFB1-4A4C-9753-B027765C8D2D}" type="presParOf" srcId="{D202740E-39C0-4F8A-A881-50FFFA36B312}" destId="{9415CC57-5765-422D-9890-CE197679BCD8}" srcOrd="0" destOrd="0" presId="urn:microsoft.com/office/officeart/2005/8/layout/orgChart1"/>
    <dgm:cxn modelId="{552CFBFA-D9EC-463B-B73A-FA70A80F46A2}" type="presParOf" srcId="{9415CC57-5765-422D-9890-CE197679BCD8}" destId="{CBE91B12-26E0-4BC3-B2E4-7396336B3909}" srcOrd="0" destOrd="0" presId="urn:microsoft.com/office/officeart/2005/8/layout/orgChart1"/>
    <dgm:cxn modelId="{C817E000-11AA-40DF-8EDD-DD2F4D36F455}" type="presParOf" srcId="{9415CC57-5765-422D-9890-CE197679BCD8}" destId="{1EC67267-0FE8-4186-A66B-81AA16B01F9E}" srcOrd="1" destOrd="0" presId="urn:microsoft.com/office/officeart/2005/8/layout/orgChart1"/>
    <dgm:cxn modelId="{E10804EB-CEF6-47B2-BAB6-E1A0E5507908}" type="presParOf" srcId="{D202740E-39C0-4F8A-A881-50FFFA36B312}" destId="{5FA33A9E-681E-4B41-8723-D919ED15F6CE}" srcOrd="1" destOrd="0" presId="urn:microsoft.com/office/officeart/2005/8/layout/orgChart1"/>
    <dgm:cxn modelId="{7642C25E-1311-4848-8626-C6E4A97F7E24}" type="presParOf" srcId="{D202740E-39C0-4F8A-A881-50FFFA36B312}" destId="{C633429D-349C-4E96-BBB2-92A5479F7F89}" srcOrd="2" destOrd="0" presId="urn:microsoft.com/office/officeart/2005/8/layout/orgChart1"/>
    <dgm:cxn modelId="{FBBC677E-2540-4E87-A59B-B3D5DA959573}" type="presParOf" srcId="{9FA6E3FF-6D59-435D-B53F-37C2BB2BB24F}" destId="{0062DFBF-750E-4005-9CE2-CD43CDD3DA18}" srcOrd="2" destOrd="0" presId="urn:microsoft.com/office/officeart/2005/8/layout/orgChart1"/>
    <dgm:cxn modelId="{2C7399E2-F8E1-4E79-BD7A-DF3287B838E8}" type="presParOf" srcId="{C6C6B8D4-05B4-4F3B-904E-B056B8C9EFD5}" destId="{8FE36C99-69BF-481A-9176-DB78B7DDE074}" srcOrd="2" destOrd="0" presId="urn:microsoft.com/office/officeart/2005/8/layout/orgChart1"/>
    <dgm:cxn modelId="{65E9A2E3-F626-451F-9C0D-E855C24637E7}" type="presParOf" srcId="{C6C6B8D4-05B4-4F3B-904E-B056B8C9EFD5}" destId="{1BDC87B5-D1B0-44C6-82EB-AB54FC939FC3}" srcOrd="3" destOrd="0" presId="urn:microsoft.com/office/officeart/2005/8/layout/orgChart1"/>
    <dgm:cxn modelId="{AA9A89B8-2DE0-4FE2-82FB-5BD43D372E70}" type="presParOf" srcId="{1BDC87B5-D1B0-44C6-82EB-AB54FC939FC3}" destId="{D3527A94-47CE-406D-8502-85A6E5572F21}" srcOrd="0" destOrd="0" presId="urn:microsoft.com/office/officeart/2005/8/layout/orgChart1"/>
    <dgm:cxn modelId="{BC3265D5-536C-41BE-A2F9-CF81DBF135D1}" type="presParOf" srcId="{D3527A94-47CE-406D-8502-85A6E5572F21}" destId="{12B6B537-D292-4704-AE0C-CC519861AD1A}" srcOrd="0" destOrd="0" presId="urn:microsoft.com/office/officeart/2005/8/layout/orgChart1"/>
    <dgm:cxn modelId="{7EDB4601-A56B-4966-97C0-A17FBDB628A7}" type="presParOf" srcId="{D3527A94-47CE-406D-8502-85A6E5572F21}" destId="{A9966CAC-9ED5-4298-B0EE-4E6E162828AF}" srcOrd="1" destOrd="0" presId="urn:microsoft.com/office/officeart/2005/8/layout/orgChart1"/>
    <dgm:cxn modelId="{C705D0BD-EBDC-46A1-A329-2BD5ADE84578}" type="presParOf" srcId="{1BDC87B5-D1B0-44C6-82EB-AB54FC939FC3}" destId="{EC0B8D48-6B84-4B77-A415-E989BB26CA68}" srcOrd="1" destOrd="0" presId="urn:microsoft.com/office/officeart/2005/8/layout/orgChart1"/>
    <dgm:cxn modelId="{59C52EFF-6B52-45FF-BF6E-7B4A99B3B588}" type="presParOf" srcId="{EC0B8D48-6B84-4B77-A415-E989BB26CA68}" destId="{9F996D8E-D73D-4CC9-8303-904AB38E36E2}" srcOrd="0" destOrd="0" presId="urn:microsoft.com/office/officeart/2005/8/layout/orgChart1"/>
    <dgm:cxn modelId="{3B19B332-3F1C-429D-8E6C-1D9DF3D65AFE}" type="presParOf" srcId="{EC0B8D48-6B84-4B77-A415-E989BB26CA68}" destId="{A2757FC9-76FA-4DF5-8F9F-FD6FE2D92125}" srcOrd="1" destOrd="0" presId="urn:microsoft.com/office/officeart/2005/8/layout/orgChart1"/>
    <dgm:cxn modelId="{429A2B02-B006-4B9F-AD5B-A0CBE60F8533}" type="presParOf" srcId="{A2757FC9-76FA-4DF5-8F9F-FD6FE2D92125}" destId="{04BC8B22-7C19-4F3B-B66B-895A1C03577E}" srcOrd="0" destOrd="0" presId="urn:microsoft.com/office/officeart/2005/8/layout/orgChart1"/>
    <dgm:cxn modelId="{82D8B02B-6D3F-4CEE-A376-C111914E60FE}" type="presParOf" srcId="{04BC8B22-7C19-4F3B-B66B-895A1C03577E}" destId="{55E8A71E-55FF-4079-A32B-CB8104999ED5}" srcOrd="0" destOrd="0" presId="urn:microsoft.com/office/officeart/2005/8/layout/orgChart1"/>
    <dgm:cxn modelId="{550D93EE-2325-4C90-A180-7A47D90B416D}" type="presParOf" srcId="{04BC8B22-7C19-4F3B-B66B-895A1C03577E}" destId="{5B15D7F8-356F-4065-9C9B-EF72E3E6AC65}" srcOrd="1" destOrd="0" presId="urn:microsoft.com/office/officeart/2005/8/layout/orgChart1"/>
    <dgm:cxn modelId="{A13AC846-BC73-4CDA-9BC2-648A5B934A46}" type="presParOf" srcId="{A2757FC9-76FA-4DF5-8F9F-FD6FE2D92125}" destId="{AB87DBAE-9A6C-4378-B48B-F553D5F5CEEE}" srcOrd="1" destOrd="0" presId="urn:microsoft.com/office/officeart/2005/8/layout/orgChart1"/>
    <dgm:cxn modelId="{DAF5F1C9-25AF-4AB3-B450-2945C9EE98CA}" type="presParOf" srcId="{A2757FC9-76FA-4DF5-8F9F-FD6FE2D92125}" destId="{4D41DD6F-C02E-43F8-8D1A-14FBC3227749}" srcOrd="2" destOrd="0" presId="urn:microsoft.com/office/officeart/2005/8/layout/orgChart1"/>
    <dgm:cxn modelId="{721F57B5-8489-4680-AF24-12B74B8D1A7D}" type="presParOf" srcId="{EC0B8D48-6B84-4B77-A415-E989BB26CA68}" destId="{FE37D1C2-840B-42E4-9504-225A4CB2F442}" srcOrd="2" destOrd="0" presId="urn:microsoft.com/office/officeart/2005/8/layout/orgChart1"/>
    <dgm:cxn modelId="{DA00D6EE-0296-42DE-8A56-A062F9CCD78D}" type="presParOf" srcId="{EC0B8D48-6B84-4B77-A415-E989BB26CA68}" destId="{45D6E078-7083-4150-8887-DB8CA2D9A610}" srcOrd="3" destOrd="0" presId="urn:microsoft.com/office/officeart/2005/8/layout/orgChart1"/>
    <dgm:cxn modelId="{D680431D-9F4B-4D6D-B434-798801187A38}" type="presParOf" srcId="{45D6E078-7083-4150-8887-DB8CA2D9A610}" destId="{A05C6AF5-A2D0-4B4D-B018-1DCDF4E7506D}" srcOrd="0" destOrd="0" presId="urn:microsoft.com/office/officeart/2005/8/layout/orgChart1"/>
    <dgm:cxn modelId="{460F127B-CB12-4E28-A9A7-F6907714205E}" type="presParOf" srcId="{A05C6AF5-A2D0-4B4D-B018-1DCDF4E7506D}" destId="{8F7F2AE2-6CDD-4282-8B28-0F7AFDD842B5}" srcOrd="0" destOrd="0" presId="urn:microsoft.com/office/officeart/2005/8/layout/orgChart1"/>
    <dgm:cxn modelId="{263486C7-A061-4896-84C9-E89831D6E3C7}" type="presParOf" srcId="{A05C6AF5-A2D0-4B4D-B018-1DCDF4E7506D}" destId="{D32688A6-9AFB-46A9-9E0B-D8DB282F7664}" srcOrd="1" destOrd="0" presId="urn:microsoft.com/office/officeart/2005/8/layout/orgChart1"/>
    <dgm:cxn modelId="{491913D4-19C7-4320-9CF8-DE4F7124819B}" type="presParOf" srcId="{45D6E078-7083-4150-8887-DB8CA2D9A610}" destId="{23F9F9FB-509F-4AE1-B28F-FA81EE6B9412}" srcOrd="1" destOrd="0" presId="urn:microsoft.com/office/officeart/2005/8/layout/orgChart1"/>
    <dgm:cxn modelId="{6CD0A822-F5EE-4069-9E48-7D14B4451854}" type="presParOf" srcId="{45D6E078-7083-4150-8887-DB8CA2D9A610}" destId="{2A337221-22A6-4A2E-B6C4-3F9CBA74C607}" srcOrd="2" destOrd="0" presId="urn:microsoft.com/office/officeart/2005/8/layout/orgChart1"/>
    <dgm:cxn modelId="{814AAB73-1AA8-4A01-84A3-804869BA0BBD}" type="presParOf" srcId="{EC0B8D48-6B84-4B77-A415-E989BB26CA68}" destId="{ACD01F09-0AA5-4F66-AC03-CA0276F6E285}" srcOrd="4" destOrd="0" presId="urn:microsoft.com/office/officeart/2005/8/layout/orgChart1"/>
    <dgm:cxn modelId="{96DF0CD9-0231-4C2F-8143-17BA95BE2168}" type="presParOf" srcId="{EC0B8D48-6B84-4B77-A415-E989BB26CA68}" destId="{841C010B-2412-4B2C-A8CF-E8ADBB7C31E6}" srcOrd="5" destOrd="0" presId="urn:microsoft.com/office/officeart/2005/8/layout/orgChart1"/>
    <dgm:cxn modelId="{5315393F-8D8F-4F95-AFA7-84F43E7A6169}" type="presParOf" srcId="{841C010B-2412-4B2C-A8CF-E8ADBB7C31E6}" destId="{F1529399-F2EC-44FA-A8FE-5886BEBEFD73}" srcOrd="0" destOrd="0" presId="urn:microsoft.com/office/officeart/2005/8/layout/orgChart1"/>
    <dgm:cxn modelId="{4146177D-5FAE-45CA-949B-478EEB02B72E}" type="presParOf" srcId="{F1529399-F2EC-44FA-A8FE-5886BEBEFD73}" destId="{1D2F8D1E-4114-414B-AD6A-4BF7446CE46B}" srcOrd="0" destOrd="0" presId="urn:microsoft.com/office/officeart/2005/8/layout/orgChart1"/>
    <dgm:cxn modelId="{BC00BAF9-6D42-430A-B591-701C8ADBC6FA}" type="presParOf" srcId="{F1529399-F2EC-44FA-A8FE-5886BEBEFD73}" destId="{BDCB2200-AF6E-41FD-9FFC-D9A26B3E82DF}" srcOrd="1" destOrd="0" presId="urn:microsoft.com/office/officeart/2005/8/layout/orgChart1"/>
    <dgm:cxn modelId="{379DD1DA-3E7C-464E-96C1-728E27E2AAB4}" type="presParOf" srcId="{841C010B-2412-4B2C-A8CF-E8ADBB7C31E6}" destId="{FA45A7BC-6796-456C-B9F9-C44547ECD54E}" srcOrd="1" destOrd="0" presId="urn:microsoft.com/office/officeart/2005/8/layout/orgChart1"/>
    <dgm:cxn modelId="{0C19E476-5F50-47A1-9EDD-C478C02984B5}" type="presParOf" srcId="{841C010B-2412-4B2C-A8CF-E8ADBB7C31E6}" destId="{278CA028-356A-4E75-AAA6-BCD0697B1671}" srcOrd="2" destOrd="0" presId="urn:microsoft.com/office/officeart/2005/8/layout/orgChart1"/>
    <dgm:cxn modelId="{5D595BDE-4137-48B2-AE71-7E74CB00E93E}" type="presParOf" srcId="{1BDC87B5-D1B0-44C6-82EB-AB54FC939FC3}" destId="{5AB1CE8A-040B-4D83-8AB3-90DF7E6C421B}" srcOrd="2" destOrd="0" presId="urn:microsoft.com/office/officeart/2005/8/layout/orgChart1"/>
    <dgm:cxn modelId="{FE5D4F2C-D6B2-4ADF-80C9-D338269835D2}" type="presParOf" srcId="{C6C6B8D4-05B4-4F3B-904E-B056B8C9EFD5}" destId="{83C6C24E-04E7-485B-8590-5C730DCD8DB9}" srcOrd="4" destOrd="0" presId="urn:microsoft.com/office/officeart/2005/8/layout/orgChart1"/>
    <dgm:cxn modelId="{EABAC2DE-59EF-4B47-A737-D366797C204C}" type="presParOf" srcId="{C6C6B8D4-05B4-4F3B-904E-B056B8C9EFD5}" destId="{CE31BA54-E3BF-4AA0-939D-029E06354C8D}" srcOrd="5" destOrd="0" presId="urn:microsoft.com/office/officeart/2005/8/layout/orgChart1"/>
    <dgm:cxn modelId="{4F7213D3-3CF4-4D55-BA88-7ED1A2C209F5}" type="presParOf" srcId="{CE31BA54-E3BF-4AA0-939D-029E06354C8D}" destId="{ED6FF426-8399-423D-96D4-9AD6F1102B81}" srcOrd="0" destOrd="0" presId="urn:microsoft.com/office/officeart/2005/8/layout/orgChart1"/>
    <dgm:cxn modelId="{68171ED6-C417-41B3-9676-49E4D2DC52EA}" type="presParOf" srcId="{ED6FF426-8399-423D-96D4-9AD6F1102B81}" destId="{EB489D32-C6CD-4D2A-9E14-5FB6708CDD3A}" srcOrd="0" destOrd="0" presId="urn:microsoft.com/office/officeart/2005/8/layout/orgChart1"/>
    <dgm:cxn modelId="{46B4C7B3-E6A9-4E5B-80DF-F5404BC7E941}" type="presParOf" srcId="{ED6FF426-8399-423D-96D4-9AD6F1102B81}" destId="{1F2A9EB8-1549-402E-85BD-22597C64B24F}" srcOrd="1" destOrd="0" presId="urn:microsoft.com/office/officeart/2005/8/layout/orgChart1"/>
    <dgm:cxn modelId="{6F0A0C11-2C5D-4342-9E57-626134FA30A6}" type="presParOf" srcId="{CE31BA54-E3BF-4AA0-939D-029E06354C8D}" destId="{B7F79A1E-1E59-48E6-8893-F44F35934499}" srcOrd="1" destOrd="0" presId="urn:microsoft.com/office/officeart/2005/8/layout/orgChart1"/>
    <dgm:cxn modelId="{220BBC61-DD41-4901-B803-B77B9B3BCA25}" type="presParOf" srcId="{B7F79A1E-1E59-48E6-8893-F44F35934499}" destId="{938E40C4-8794-4B09-93B6-61D5369DCF51}" srcOrd="0" destOrd="0" presId="urn:microsoft.com/office/officeart/2005/8/layout/orgChart1"/>
    <dgm:cxn modelId="{84B8452A-7B6A-4EB1-835F-B8B0C8ECEED3}" type="presParOf" srcId="{B7F79A1E-1E59-48E6-8893-F44F35934499}" destId="{C73F894E-B0FC-4845-BE99-9C96D423D013}" srcOrd="1" destOrd="0" presId="urn:microsoft.com/office/officeart/2005/8/layout/orgChart1"/>
    <dgm:cxn modelId="{396566DF-675E-404A-AB16-49A4A16CFB59}" type="presParOf" srcId="{C73F894E-B0FC-4845-BE99-9C96D423D013}" destId="{669928F7-4C44-47B9-97E6-C6C8F48B0036}" srcOrd="0" destOrd="0" presId="urn:microsoft.com/office/officeart/2005/8/layout/orgChart1"/>
    <dgm:cxn modelId="{5C3748DB-90A9-485F-A81C-2C0AA07BE575}" type="presParOf" srcId="{669928F7-4C44-47B9-97E6-C6C8F48B0036}" destId="{94DBF3A2-130F-44EF-AF33-1CC741D91AD6}" srcOrd="0" destOrd="0" presId="urn:microsoft.com/office/officeart/2005/8/layout/orgChart1"/>
    <dgm:cxn modelId="{B9E7A4DF-3A66-4D1F-B8CF-29D218C380DE}" type="presParOf" srcId="{669928F7-4C44-47B9-97E6-C6C8F48B0036}" destId="{35097EB8-9D19-4914-9BF5-B9E336A9C76F}" srcOrd="1" destOrd="0" presId="urn:microsoft.com/office/officeart/2005/8/layout/orgChart1"/>
    <dgm:cxn modelId="{581236D8-99DB-4653-A29E-38000402081D}" type="presParOf" srcId="{C73F894E-B0FC-4845-BE99-9C96D423D013}" destId="{1CC5D210-36F1-4CD7-A3A7-D87769478C51}" srcOrd="1" destOrd="0" presId="urn:microsoft.com/office/officeart/2005/8/layout/orgChart1"/>
    <dgm:cxn modelId="{F3CD9D14-42B5-46E4-B039-D748D1487EEF}" type="presParOf" srcId="{C73F894E-B0FC-4845-BE99-9C96D423D013}" destId="{06855396-A6C2-4694-9B90-06A7D83F77E5}" srcOrd="2" destOrd="0" presId="urn:microsoft.com/office/officeart/2005/8/layout/orgChart1"/>
    <dgm:cxn modelId="{CE339E7D-8432-4AE9-8698-17F867153385}" type="presParOf" srcId="{B7F79A1E-1E59-48E6-8893-F44F35934499}" destId="{99FDA765-6E3E-4DA9-97E1-CA796139D8B2}" srcOrd="2" destOrd="0" presId="urn:microsoft.com/office/officeart/2005/8/layout/orgChart1"/>
    <dgm:cxn modelId="{4E9C6911-4FB5-41AE-BE34-6B44CF2CE93D}" type="presParOf" srcId="{B7F79A1E-1E59-48E6-8893-F44F35934499}" destId="{4AE900E2-2407-4990-91D2-C3EC98765268}" srcOrd="3" destOrd="0" presId="urn:microsoft.com/office/officeart/2005/8/layout/orgChart1"/>
    <dgm:cxn modelId="{253ED276-BEB6-45A2-AB8D-A9945D804F1E}" type="presParOf" srcId="{4AE900E2-2407-4990-91D2-C3EC98765268}" destId="{4D41CBA5-1DD3-429E-8D3C-F6CF057A8B2A}" srcOrd="0" destOrd="0" presId="urn:microsoft.com/office/officeart/2005/8/layout/orgChart1"/>
    <dgm:cxn modelId="{35FBA0EB-D72A-40DD-B5C6-B956CDA7F74B}" type="presParOf" srcId="{4D41CBA5-1DD3-429E-8D3C-F6CF057A8B2A}" destId="{21F2048D-3E0A-404C-B61A-B11FE19EDD40}" srcOrd="0" destOrd="0" presId="urn:microsoft.com/office/officeart/2005/8/layout/orgChart1"/>
    <dgm:cxn modelId="{2A847218-85F9-416F-8D83-4FA3DBCAB3AA}" type="presParOf" srcId="{4D41CBA5-1DD3-429E-8D3C-F6CF057A8B2A}" destId="{F1F38391-0AD3-47FB-8118-5FDCB0102CDA}" srcOrd="1" destOrd="0" presId="urn:microsoft.com/office/officeart/2005/8/layout/orgChart1"/>
    <dgm:cxn modelId="{A08178FE-9DAD-4FC7-AD2E-29913E1F5484}" type="presParOf" srcId="{4AE900E2-2407-4990-91D2-C3EC98765268}" destId="{D5B16719-DF66-49AA-93F6-E503E70A5936}" srcOrd="1" destOrd="0" presId="urn:microsoft.com/office/officeart/2005/8/layout/orgChart1"/>
    <dgm:cxn modelId="{B160485A-A4B1-415E-8AD2-B70A8CC4048A}" type="presParOf" srcId="{4AE900E2-2407-4990-91D2-C3EC98765268}" destId="{42510844-B9A0-42FC-81EB-EED6F5B7B0E2}" srcOrd="2" destOrd="0" presId="urn:microsoft.com/office/officeart/2005/8/layout/orgChart1"/>
    <dgm:cxn modelId="{B2FA568F-013D-4AC0-BFB5-756852AC1DD8}" type="presParOf" srcId="{CE31BA54-E3BF-4AA0-939D-029E06354C8D}" destId="{BEDB8734-D55B-4D8B-8942-EDA4867F29E6}" srcOrd="2" destOrd="0" presId="urn:microsoft.com/office/officeart/2005/8/layout/orgChart1"/>
    <dgm:cxn modelId="{566CA01F-E061-4552-8E97-B116C38BB3E1}" type="presParOf" srcId="{C6C6B8D4-05B4-4F3B-904E-B056B8C9EFD5}" destId="{C1BB516F-174F-4D94-B066-9FC9392DFAC7}" srcOrd="6" destOrd="0" presId="urn:microsoft.com/office/officeart/2005/8/layout/orgChart1"/>
    <dgm:cxn modelId="{1529C3FE-9786-4CB0-9C6E-AD92BFC17FC4}" type="presParOf" srcId="{C6C6B8D4-05B4-4F3B-904E-B056B8C9EFD5}" destId="{DC8BCFEC-B339-4548-8AE3-A2936CE97A55}" srcOrd="7" destOrd="0" presId="urn:microsoft.com/office/officeart/2005/8/layout/orgChart1"/>
    <dgm:cxn modelId="{1B5BBED4-678D-4CB9-A92F-3ACA6568A699}" type="presParOf" srcId="{DC8BCFEC-B339-4548-8AE3-A2936CE97A55}" destId="{FB3E1118-9102-4624-A7AA-26EBFE00FB47}" srcOrd="0" destOrd="0" presId="urn:microsoft.com/office/officeart/2005/8/layout/orgChart1"/>
    <dgm:cxn modelId="{98A2E4E4-B0F4-43E3-A051-BFC7B7C28116}" type="presParOf" srcId="{FB3E1118-9102-4624-A7AA-26EBFE00FB47}" destId="{6A28087D-9B49-44B4-9999-755D4297F603}" srcOrd="0" destOrd="0" presId="urn:microsoft.com/office/officeart/2005/8/layout/orgChart1"/>
    <dgm:cxn modelId="{F0412DB9-F60E-4BFC-A6C2-23122D3320A6}" type="presParOf" srcId="{FB3E1118-9102-4624-A7AA-26EBFE00FB47}" destId="{4E15CBAD-48EE-44D2-8339-A8BB5D0F494E}" srcOrd="1" destOrd="0" presId="urn:microsoft.com/office/officeart/2005/8/layout/orgChart1"/>
    <dgm:cxn modelId="{C91B49B4-8D26-4D65-B774-A53ABC60A32E}" type="presParOf" srcId="{DC8BCFEC-B339-4548-8AE3-A2936CE97A55}" destId="{C0D7EDC0-94B6-44E7-B95F-6F45ABFF9AE6}" srcOrd="1" destOrd="0" presId="urn:microsoft.com/office/officeart/2005/8/layout/orgChart1"/>
    <dgm:cxn modelId="{721FFD28-8BC9-444C-92D4-8AB44C1C7203}" type="presParOf" srcId="{C0D7EDC0-94B6-44E7-B95F-6F45ABFF9AE6}" destId="{670F97B8-4740-48BF-B26E-63E8DF0BC443}" srcOrd="0" destOrd="0" presId="urn:microsoft.com/office/officeart/2005/8/layout/orgChart1"/>
    <dgm:cxn modelId="{5CD3C321-F990-4844-8030-85C34433F415}" type="presParOf" srcId="{C0D7EDC0-94B6-44E7-B95F-6F45ABFF9AE6}" destId="{09A55C62-AE7D-4765-9F34-5B6943420CA7}" srcOrd="1" destOrd="0" presId="urn:microsoft.com/office/officeart/2005/8/layout/orgChart1"/>
    <dgm:cxn modelId="{6E828760-72F9-4073-BCCE-36E097303A6B}" type="presParOf" srcId="{09A55C62-AE7D-4765-9F34-5B6943420CA7}" destId="{533A8004-F2FA-4A9C-BCB1-17B46AB3E709}" srcOrd="0" destOrd="0" presId="urn:microsoft.com/office/officeart/2005/8/layout/orgChart1"/>
    <dgm:cxn modelId="{9ADBFFC4-C18C-457E-B56A-BB4B3500E988}" type="presParOf" srcId="{533A8004-F2FA-4A9C-BCB1-17B46AB3E709}" destId="{01C5B66F-54F7-415F-9DC3-3057EC11D5D3}" srcOrd="0" destOrd="0" presId="urn:microsoft.com/office/officeart/2005/8/layout/orgChart1"/>
    <dgm:cxn modelId="{ABF24C15-F23D-4DD5-ABA5-664B10B50871}" type="presParOf" srcId="{533A8004-F2FA-4A9C-BCB1-17B46AB3E709}" destId="{633C8E90-9081-4841-AF1C-3463A6951ED4}" srcOrd="1" destOrd="0" presId="urn:microsoft.com/office/officeart/2005/8/layout/orgChart1"/>
    <dgm:cxn modelId="{ECD6184E-7269-4828-A4CE-E19B9D756C48}" type="presParOf" srcId="{09A55C62-AE7D-4765-9F34-5B6943420CA7}" destId="{F52E660F-0AF7-4985-92A7-0218F66FD694}" srcOrd="1" destOrd="0" presId="urn:microsoft.com/office/officeart/2005/8/layout/orgChart1"/>
    <dgm:cxn modelId="{1F2B5672-59C4-4F36-898A-87D9D635E9C0}" type="presParOf" srcId="{09A55C62-AE7D-4765-9F34-5B6943420CA7}" destId="{0560E32F-E3BC-4960-AADF-D03F262A864D}" srcOrd="2" destOrd="0" presId="urn:microsoft.com/office/officeart/2005/8/layout/orgChart1"/>
    <dgm:cxn modelId="{C963FE54-9D40-45EE-91FA-F13FABE0282E}" type="presParOf" srcId="{C0D7EDC0-94B6-44E7-B95F-6F45ABFF9AE6}" destId="{7C516A11-7C4B-408B-8013-8F998894F41E}" srcOrd="2" destOrd="0" presId="urn:microsoft.com/office/officeart/2005/8/layout/orgChart1"/>
    <dgm:cxn modelId="{A61EAB19-BE28-47EE-AD8E-4B5F51BADBC7}" type="presParOf" srcId="{C0D7EDC0-94B6-44E7-B95F-6F45ABFF9AE6}" destId="{DAFD1DD9-38BF-44C2-B125-A2B3190FC21F}" srcOrd="3" destOrd="0" presId="urn:microsoft.com/office/officeart/2005/8/layout/orgChart1"/>
    <dgm:cxn modelId="{F669E6DE-CAED-46B2-83A4-9BF908727111}" type="presParOf" srcId="{DAFD1DD9-38BF-44C2-B125-A2B3190FC21F}" destId="{16FC81F0-0F39-42B2-9ED1-974D265DF754}" srcOrd="0" destOrd="0" presId="urn:microsoft.com/office/officeart/2005/8/layout/orgChart1"/>
    <dgm:cxn modelId="{117AC22C-6259-412B-937D-C651887EF657}" type="presParOf" srcId="{16FC81F0-0F39-42B2-9ED1-974D265DF754}" destId="{9EBB0EA8-E233-460D-BAB8-6A5424E9647B}" srcOrd="0" destOrd="0" presId="urn:microsoft.com/office/officeart/2005/8/layout/orgChart1"/>
    <dgm:cxn modelId="{B2DA435C-E7BF-4483-A2E7-6C654D33BB15}" type="presParOf" srcId="{16FC81F0-0F39-42B2-9ED1-974D265DF754}" destId="{41919194-22C8-454C-A4DF-47CA344518CA}" srcOrd="1" destOrd="0" presId="urn:microsoft.com/office/officeart/2005/8/layout/orgChart1"/>
    <dgm:cxn modelId="{B2180E4C-31AB-4C08-8F14-C35A22227026}" type="presParOf" srcId="{DAFD1DD9-38BF-44C2-B125-A2B3190FC21F}" destId="{F3E83550-198E-45E8-B6EE-A3908B22869B}" srcOrd="1" destOrd="0" presId="urn:microsoft.com/office/officeart/2005/8/layout/orgChart1"/>
    <dgm:cxn modelId="{F35F2FE1-9071-4AF0-840C-3DEC327BCCA0}" type="presParOf" srcId="{DAFD1DD9-38BF-44C2-B125-A2B3190FC21F}" destId="{17CF6E6C-98CE-4112-948B-AA1625BCC95B}" srcOrd="2" destOrd="0" presId="urn:microsoft.com/office/officeart/2005/8/layout/orgChart1"/>
    <dgm:cxn modelId="{CDBCB217-B336-4F44-8D29-EF9F8A791BAD}" type="presParOf" srcId="{C0D7EDC0-94B6-44E7-B95F-6F45ABFF9AE6}" destId="{28EC750D-0DC3-43D1-876C-EF5BC8AFA678}" srcOrd="4" destOrd="0" presId="urn:microsoft.com/office/officeart/2005/8/layout/orgChart1"/>
    <dgm:cxn modelId="{D5B3774C-5968-4491-9B7C-423F40944EDA}" type="presParOf" srcId="{C0D7EDC0-94B6-44E7-B95F-6F45ABFF9AE6}" destId="{7633DBA6-7B2F-48A4-9371-F779D9BF56E9}" srcOrd="5" destOrd="0" presId="urn:microsoft.com/office/officeart/2005/8/layout/orgChart1"/>
    <dgm:cxn modelId="{A5B13237-4B25-49D0-A517-CC83DECD51B0}" type="presParOf" srcId="{7633DBA6-7B2F-48A4-9371-F779D9BF56E9}" destId="{27C3EAC9-4A9A-49DF-BC63-9A285899A759}" srcOrd="0" destOrd="0" presId="urn:microsoft.com/office/officeart/2005/8/layout/orgChart1"/>
    <dgm:cxn modelId="{ABD9F493-64AE-4F07-A02C-AFD742460877}" type="presParOf" srcId="{27C3EAC9-4A9A-49DF-BC63-9A285899A759}" destId="{3362FAE7-6D9E-4AC2-A888-730DF2A328C7}" srcOrd="0" destOrd="0" presId="urn:microsoft.com/office/officeart/2005/8/layout/orgChart1"/>
    <dgm:cxn modelId="{F316F29F-482A-40F1-ADC2-FE8255F0145F}" type="presParOf" srcId="{27C3EAC9-4A9A-49DF-BC63-9A285899A759}" destId="{E7FFE935-E556-447F-B2C9-B1FF73515D94}" srcOrd="1" destOrd="0" presId="urn:microsoft.com/office/officeart/2005/8/layout/orgChart1"/>
    <dgm:cxn modelId="{2B9EC4F1-14BE-4FA2-98DA-4FAFB5540661}" type="presParOf" srcId="{7633DBA6-7B2F-48A4-9371-F779D9BF56E9}" destId="{BD88488F-9F2F-4B9D-AC65-E822EF357C7E}" srcOrd="1" destOrd="0" presId="urn:microsoft.com/office/officeart/2005/8/layout/orgChart1"/>
    <dgm:cxn modelId="{54D846C3-7686-431B-903B-7F2992238BEA}" type="presParOf" srcId="{7633DBA6-7B2F-48A4-9371-F779D9BF56E9}" destId="{1A5D7406-404E-4EE2-8E3E-5CAEEA3BABA8}" srcOrd="2" destOrd="0" presId="urn:microsoft.com/office/officeart/2005/8/layout/orgChart1"/>
    <dgm:cxn modelId="{8C868E04-1576-4076-AE8F-06FF41073209}" type="presParOf" srcId="{C0D7EDC0-94B6-44E7-B95F-6F45ABFF9AE6}" destId="{82F9FD08-CCAC-4B88-BE3C-B7B2A9B30CB9}" srcOrd="6" destOrd="0" presId="urn:microsoft.com/office/officeart/2005/8/layout/orgChart1"/>
    <dgm:cxn modelId="{FB5048F2-776F-431E-A7AB-82FFDB441F94}" type="presParOf" srcId="{C0D7EDC0-94B6-44E7-B95F-6F45ABFF9AE6}" destId="{3FE5607B-D83C-47CB-9364-EE2E7382624C}" srcOrd="7" destOrd="0" presId="urn:microsoft.com/office/officeart/2005/8/layout/orgChart1"/>
    <dgm:cxn modelId="{2003E64B-2C33-4187-A98B-173AB13EE504}" type="presParOf" srcId="{3FE5607B-D83C-47CB-9364-EE2E7382624C}" destId="{42835EBA-30B1-403B-8412-8C7ECD04C2A4}" srcOrd="0" destOrd="0" presId="urn:microsoft.com/office/officeart/2005/8/layout/orgChart1"/>
    <dgm:cxn modelId="{EF933569-9268-43CF-B80C-3B32EE96D26F}" type="presParOf" srcId="{42835EBA-30B1-403B-8412-8C7ECD04C2A4}" destId="{7DC2A3FE-6D3A-4EFC-970C-50C9D5CD6310}" srcOrd="0" destOrd="0" presId="urn:microsoft.com/office/officeart/2005/8/layout/orgChart1"/>
    <dgm:cxn modelId="{16005562-FE70-40B0-821C-88D61904D20D}" type="presParOf" srcId="{42835EBA-30B1-403B-8412-8C7ECD04C2A4}" destId="{8010C3E6-26D9-41ED-80E1-DD15CC077055}" srcOrd="1" destOrd="0" presId="urn:microsoft.com/office/officeart/2005/8/layout/orgChart1"/>
    <dgm:cxn modelId="{5236DC86-ECF6-4B1C-BC39-2A2BD6822B9E}" type="presParOf" srcId="{3FE5607B-D83C-47CB-9364-EE2E7382624C}" destId="{A89B3FB2-C54A-467D-B8AE-8CD1FAF9CC56}" srcOrd="1" destOrd="0" presId="urn:microsoft.com/office/officeart/2005/8/layout/orgChart1"/>
    <dgm:cxn modelId="{7B6C1353-58C0-4AA6-BBBC-785E9C37BED5}" type="presParOf" srcId="{3FE5607B-D83C-47CB-9364-EE2E7382624C}" destId="{9917A64B-92CC-41DF-923A-B5A6AAB73107}" srcOrd="2" destOrd="0" presId="urn:microsoft.com/office/officeart/2005/8/layout/orgChart1"/>
    <dgm:cxn modelId="{0901E0E7-8760-4E78-8EC2-798FEDB520AE}" type="presParOf" srcId="{C0D7EDC0-94B6-44E7-B95F-6F45ABFF9AE6}" destId="{1EC84642-DA22-40EE-9583-8571B0EC3F09}" srcOrd="8" destOrd="0" presId="urn:microsoft.com/office/officeart/2005/8/layout/orgChart1"/>
    <dgm:cxn modelId="{F04A78BF-250F-418D-976C-AF0A0B659163}" type="presParOf" srcId="{C0D7EDC0-94B6-44E7-B95F-6F45ABFF9AE6}" destId="{8007ABA9-9AA8-4814-988A-07341EA0A850}" srcOrd="9" destOrd="0" presId="urn:microsoft.com/office/officeart/2005/8/layout/orgChart1"/>
    <dgm:cxn modelId="{56F71F3D-D823-414E-9F88-70A276670E03}" type="presParOf" srcId="{8007ABA9-9AA8-4814-988A-07341EA0A850}" destId="{0363F577-80C0-47EE-8934-6D4009F692C7}" srcOrd="0" destOrd="0" presId="urn:microsoft.com/office/officeart/2005/8/layout/orgChart1"/>
    <dgm:cxn modelId="{E56C609C-6133-4BD0-8F92-12EB368F7333}" type="presParOf" srcId="{0363F577-80C0-47EE-8934-6D4009F692C7}" destId="{53D3B870-6CC9-4F1A-BB31-57EA3257DFDF}" srcOrd="0" destOrd="0" presId="urn:microsoft.com/office/officeart/2005/8/layout/orgChart1"/>
    <dgm:cxn modelId="{C9E68808-3BC1-49C6-B4AF-43593DDCEA52}" type="presParOf" srcId="{0363F577-80C0-47EE-8934-6D4009F692C7}" destId="{B0E4FE44-A8F8-4A8D-9CFF-9D9C3CE4F8A8}" srcOrd="1" destOrd="0" presId="urn:microsoft.com/office/officeart/2005/8/layout/orgChart1"/>
    <dgm:cxn modelId="{637BFBC6-0AC3-4E93-AE76-84DDAC7DFD6B}" type="presParOf" srcId="{8007ABA9-9AA8-4814-988A-07341EA0A850}" destId="{216A87BE-AD53-453E-8AD4-ED722EE346B9}" srcOrd="1" destOrd="0" presId="urn:microsoft.com/office/officeart/2005/8/layout/orgChart1"/>
    <dgm:cxn modelId="{5C6DCED7-1BF5-4601-BD1A-9E2F606D35C5}" type="presParOf" srcId="{8007ABA9-9AA8-4814-988A-07341EA0A850}" destId="{3BF8FC76-2F7B-4C77-BE06-3B58D23500F5}" srcOrd="2" destOrd="0" presId="urn:microsoft.com/office/officeart/2005/8/layout/orgChart1"/>
    <dgm:cxn modelId="{7743E455-ACF3-4BA5-9685-C7C3F826922A}" type="presParOf" srcId="{DC8BCFEC-B339-4548-8AE3-A2936CE97A55}" destId="{CB541579-FE9A-4F6C-BF9B-362F08CE67E9}" srcOrd="2" destOrd="0" presId="urn:microsoft.com/office/officeart/2005/8/layout/orgChart1"/>
    <dgm:cxn modelId="{3200C9E4-C838-4AC9-9533-E85735E9A879}" type="presParOf" srcId="{C6C6B8D4-05B4-4F3B-904E-B056B8C9EFD5}" destId="{A796F70B-D41C-4C37-85E7-2889B16F2C24}" srcOrd="8" destOrd="0" presId="urn:microsoft.com/office/officeart/2005/8/layout/orgChart1"/>
    <dgm:cxn modelId="{2E285AA5-6624-4869-AA54-626670F2236B}" type="presParOf" srcId="{C6C6B8D4-05B4-4F3B-904E-B056B8C9EFD5}" destId="{0CD045D2-87D6-494C-9BCF-9F5EF2007280}" srcOrd="9" destOrd="0" presId="urn:microsoft.com/office/officeart/2005/8/layout/orgChart1"/>
    <dgm:cxn modelId="{90A14FC7-B96F-4B75-8725-1A85CE918A1C}" type="presParOf" srcId="{0CD045D2-87D6-494C-9BCF-9F5EF2007280}" destId="{DA0725A2-EDD4-4CA1-BB0E-D00626BAA81B}" srcOrd="0" destOrd="0" presId="urn:microsoft.com/office/officeart/2005/8/layout/orgChart1"/>
    <dgm:cxn modelId="{C17D565D-D77F-47B6-9C50-55AF216B7D51}" type="presParOf" srcId="{DA0725A2-EDD4-4CA1-BB0E-D00626BAA81B}" destId="{9D631AC9-1CE9-456A-8549-6CF4249AEE94}" srcOrd="0" destOrd="0" presId="urn:microsoft.com/office/officeart/2005/8/layout/orgChart1"/>
    <dgm:cxn modelId="{D8335B32-F139-4899-AA27-2FB3E14AC61F}" type="presParOf" srcId="{DA0725A2-EDD4-4CA1-BB0E-D00626BAA81B}" destId="{561319F5-8E3D-44BE-AA5B-29B51DA3979B}" srcOrd="1" destOrd="0" presId="urn:microsoft.com/office/officeart/2005/8/layout/orgChart1"/>
    <dgm:cxn modelId="{1AC1E32C-A75A-415F-8D53-A37F9F878790}" type="presParOf" srcId="{0CD045D2-87D6-494C-9BCF-9F5EF2007280}" destId="{DB09D7F3-8A66-48CA-9CE6-D7B62A88BBF4}" srcOrd="1" destOrd="0" presId="urn:microsoft.com/office/officeart/2005/8/layout/orgChart1"/>
    <dgm:cxn modelId="{F874FA00-1D14-4DD7-8473-4E6017606621}" type="presParOf" srcId="{DB09D7F3-8A66-48CA-9CE6-D7B62A88BBF4}" destId="{E381C198-709C-4EC6-B362-52D0FE039486}" srcOrd="0" destOrd="0" presId="urn:microsoft.com/office/officeart/2005/8/layout/orgChart1"/>
    <dgm:cxn modelId="{694F9A36-8181-46CB-9548-03B95B75718C}" type="presParOf" srcId="{DB09D7F3-8A66-48CA-9CE6-D7B62A88BBF4}" destId="{FC44044A-1679-4F74-BB23-891FD595FC3C}" srcOrd="1" destOrd="0" presId="urn:microsoft.com/office/officeart/2005/8/layout/orgChart1"/>
    <dgm:cxn modelId="{77BA01CC-AC32-43A2-92D6-86BC026D2A4E}" type="presParOf" srcId="{FC44044A-1679-4F74-BB23-891FD595FC3C}" destId="{DAD84E15-A13A-43F0-A4C0-5863452152F6}" srcOrd="0" destOrd="0" presId="urn:microsoft.com/office/officeart/2005/8/layout/orgChart1"/>
    <dgm:cxn modelId="{6EE72EFC-7E81-48A9-AFA7-89664041DCB1}" type="presParOf" srcId="{DAD84E15-A13A-43F0-A4C0-5863452152F6}" destId="{EF0A3269-8445-4287-BF0A-34E63DAA4991}" srcOrd="0" destOrd="0" presId="urn:microsoft.com/office/officeart/2005/8/layout/orgChart1"/>
    <dgm:cxn modelId="{8DF69793-2507-4F6D-8FCE-B792B3C254F3}" type="presParOf" srcId="{DAD84E15-A13A-43F0-A4C0-5863452152F6}" destId="{416710A2-EE38-438B-86DA-E2E339F04E23}" srcOrd="1" destOrd="0" presId="urn:microsoft.com/office/officeart/2005/8/layout/orgChart1"/>
    <dgm:cxn modelId="{848EA069-DA18-4054-89B3-EA16BD8573FF}" type="presParOf" srcId="{FC44044A-1679-4F74-BB23-891FD595FC3C}" destId="{4024B85F-8457-4C95-9B84-326C2367D96F}" srcOrd="1" destOrd="0" presId="urn:microsoft.com/office/officeart/2005/8/layout/orgChart1"/>
    <dgm:cxn modelId="{3966CAB1-2B7E-4A41-8C3C-9A752251ADAC}" type="presParOf" srcId="{FC44044A-1679-4F74-BB23-891FD595FC3C}" destId="{F1F26644-A276-4A4F-A405-146C033E69D7}" srcOrd="2" destOrd="0" presId="urn:microsoft.com/office/officeart/2005/8/layout/orgChart1"/>
    <dgm:cxn modelId="{B8B4FA03-CCA8-48AC-9A72-EC899E25C829}" type="presParOf" srcId="{DB09D7F3-8A66-48CA-9CE6-D7B62A88BBF4}" destId="{2309DB88-C794-45CE-A096-588C191E683B}" srcOrd="2" destOrd="0" presId="urn:microsoft.com/office/officeart/2005/8/layout/orgChart1"/>
    <dgm:cxn modelId="{076E4D33-AF15-4C53-B7D9-72EAD4850514}" type="presParOf" srcId="{DB09D7F3-8A66-48CA-9CE6-D7B62A88BBF4}" destId="{EDA6D6BA-3F8C-48CC-8165-AA2E307FF529}" srcOrd="3" destOrd="0" presId="urn:microsoft.com/office/officeart/2005/8/layout/orgChart1"/>
    <dgm:cxn modelId="{FC496D1E-BAD0-47D2-98F8-27F1505ABA45}" type="presParOf" srcId="{EDA6D6BA-3F8C-48CC-8165-AA2E307FF529}" destId="{628A57C7-4A1F-4567-98C3-C90EAB17B7DB}" srcOrd="0" destOrd="0" presId="urn:microsoft.com/office/officeart/2005/8/layout/orgChart1"/>
    <dgm:cxn modelId="{FA3ADF8E-EC9A-44C6-B262-3526B6F4F5BD}" type="presParOf" srcId="{628A57C7-4A1F-4567-98C3-C90EAB17B7DB}" destId="{B4E1E795-4554-4D9F-A860-542A9C01A0FE}" srcOrd="0" destOrd="0" presId="urn:microsoft.com/office/officeart/2005/8/layout/orgChart1"/>
    <dgm:cxn modelId="{FA244120-AA26-4177-9F8F-67FB153F15E3}" type="presParOf" srcId="{628A57C7-4A1F-4567-98C3-C90EAB17B7DB}" destId="{3CF8931F-5634-4C10-BB0E-AAACE590EBEE}" srcOrd="1" destOrd="0" presId="urn:microsoft.com/office/officeart/2005/8/layout/orgChart1"/>
    <dgm:cxn modelId="{001387D6-DCAD-453C-9F21-0ABCAE7212E4}" type="presParOf" srcId="{EDA6D6BA-3F8C-48CC-8165-AA2E307FF529}" destId="{709A558E-1ABB-4E08-B24C-22DE6D3C7C7A}" srcOrd="1" destOrd="0" presId="urn:microsoft.com/office/officeart/2005/8/layout/orgChart1"/>
    <dgm:cxn modelId="{8C97507A-C8A5-4FDF-AC0F-EF9D6CECD0E2}" type="presParOf" srcId="{EDA6D6BA-3F8C-48CC-8165-AA2E307FF529}" destId="{7E66166B-F76F-4561-91C5-82896A18F8D5}" srcOrd="2" destOrd="0" presId="urn:microsoft.com/office/officeart/2005/8/layout/orgChart1"/>
    <dgm:cxn modelId="{62CA6F36-C26A-4D52-BC19-F695905CF91B}" type="presParOf" srcId="{DB09D7F3-8A66-48CA-9CE6-D7B62A88BBF4}" destId="{82ED5D80-F6C9-4175-B492-B99ECFFF2F86}" srcOrd="4" destOrd="0" presId="urn:microsoft.com/office/officeart/2005/8/layout/orgChart1"/>
    <dgm:cxn modelId="{B3AAB758-CF61-49CE-A618-D999DC98B567}" type="presParOf" srcId="{DB09D7F3-8A66-48CA-9CE6-D7B62A88BBF4}" destId="{16FC3EC1-D06C-4A5C-A3FE-63D98D2F30CF}" srcOrd="5" destOrd="0" presId="urn:microsoft.com/office/officeart/2005/8/layout/orgChart1"/>
    <dgm:cxn modelId="{460FDC77-401C-4649-99E4-5F657AA749C8}" type="presParOf" srcId="{16FC3EC1-D06C-4A5C-A3FE-63D98D2F30CF}" destId="{2DCE46C4-6400-4B3C-8837-23FFA8E57060}" srcOrd="0" destOrd="0" presId="urn:microsoft.com/office/officeart/2005/8/layout/orgChart1"/>
    <dgm:cxn modelId="{BECBE627-89C7-4A17-8130-67F1DCD38544}" type="presParOf" srcId="{2DCE46C4-6400-4B3C-8837-23FFA8E57060}" destId="{EE190587-C868-476E-AA7E-07C7E530F1C0}" srcOrd="0" destOrd="0" presId="urn:microsoft.com/office/officeart/2005/8/layout/orgChart1"/>
    <dgm:cxn modelId="{D43D236D-57FC-4ED4-9DB9-04D90620D213}" type="presParOf" srcId="{2DCE46C4-6400-4B3C-8837-23FFA8E57060}" destId="{A25F20E3-7E3E-473E-9E03-59B8596AA073}" srcOrd="1" destOrd="0" presId="urn:microsoft.com/office/officeart/2005/8/layout/orgChart1"/>
    <dgm:cxn modelId="{991893BD-0C15-4CAA-A2E8-CD0DAAC9747A}" type="presParOf" srcId="{16FC3EC1-D06C-4A5C-A3FE-63D98D2F30CF}" destId="{A31CF690-2AAD-4207-B802-0EF12577D638}" srcOrd="1" destOrd="0" presId="urn:microsoft.com/office/officeart/2005/8/layout/orgChart1"/>
    <dgm:cxn modelId="{D6E3304A-9E6E-4AA2-8061-7F9AD598119C}" type="presParOf" srcId="{16FC3EC1-D06C-4A5C-A3FE-63D98D2F30CF}" destId="{B2D19FC8-BC7D-44EA-8F6C-A4C72A4DC1AC}" srcOrd="2" destOrd="0" presId="urn:microsoft.com/office/officeart/2005/8/layout/orgChart1"/>
    <dgm:cxn modelId="{E58CB143-AA04-406A-AA68-F736CE0FDDB2}" type="presParOf" srcId="{DB09D7F3-8A66-48CA-9CE6-D7B62A88BBF4}" destId="{E40A50C2-6526-46A4-A2F1-C3C9EB18943F}" srcOrd="6" destOrd="0" presId="urn:microsoft.com/office/officeart/2005/8/layout/orgChart1"/>
    <dgm:cxn modelId="{881816CE-95EF-4FC9-BC2E-D19CB3F2FCCA}" type="presParOf" srcId="{DB09D7F3-8A66-48CA-9CE6-D7B62A88BBF4}" destId="{70921524-862C-407F-BE20-482F97205B59}" srcOrd="7" destOrd="0" presId="urn:microsoft.com/office/officeart/2005/8/layout/orgChart1"/>
    <dgm:cxn modelId="{A1D8A38C-93FB-4CB5-9C21-E6CC476EF444}" type="presParOf" srcId="{70921524-862C-407F-BE20-482F97205B59}" destId="{2F760524-69E0-4B35-BCA7-1814A673D09C}" srcOrd="0" destOrd="0" presId="urn:microsoft.com/office/officeart/2005/8/layout/orgChart1"/>
    <dgm:cxn modelId="{6A1A0A46-8817-4734-8539-82D2612744C7}" type="presParOf" srcId="{2F760524-69E0-4B35-BCA7-1814A673D09C}" destId="{B7670623-E2D0-4176-AC70-4FE605F41960}" srcOrd="0" destOrd="0" presId="urn:microsoft.com/office/officeart/2005/8/layout/orgChart1"/>
    <dgm:cxn modelId="{60628841-3657-4E8A-A3E2-6D8938E0DC29}" type="presParOf" srcId="{2F760524-69E0-4B35-BCA7-1814A673D09C}" destId="{8F14EE45-B996-4CF2-AD5F-F82FAD8F5DB7}" srcOrd="1" destOrd="0" presId="urn:microsoft.com/office/officeart/2005/8/layout/orgChart1"/>
    <dgm:cxn modelId="{0E73FF7D-D50C-4574-945D-3A6F342EA9A7}" type="presParOf" srcId="{70921524-862C-407F-BE20-482F97205B59}" destId="{B59E9F32-47D3-4C7A-8BC3-6791BB61D604}" srcOrd="1" destOrd="0" presId="urn:microsoft.com/office/officeart/2005/8/layout/orgChart1"/>
    <dgm:cxn modelId="{0613FF5B-E128-48A3-9844-7D76C49E4B0A}" type="presParOf" srcId="{70921524-862C-407F-BE20-482F97205B59}" destId="{0FCE0068-4A44-4848-AA4A-4CD0F50006E9}" srcOrd="2" destOrd="0" presId="urn:microsoft.com/office/officeart/2005/8/layout/orgChart1"/>
    <dgm:cxn modelId="{C14B80B9-BDB0-4EF5-984F-F1F9F263E171}" type="presParOf" srcId="{0CD045D2-87D6-494C-9BCF-9F5EF2007280}" destId="{DF52AFEC-7E0E-40B8-8107-CFFDBA9B9BAC}" srcOrd="2" destOrd="0" presId="urn:microsoft.com/office/officeart/2005/8/layout/orgChart1"/>
    <dgm:cxn modelId="{5484844C-3315-43D2-A0FC-47615892CAE6}" type="presParOf" srcId="{C6C6B8D4-05B4-4F3B-904E-B056B8C9EFD5}" destId="{CC9AD647-EAF0-413C-9407-8F5A6AA6D4D9}" srcOrd="10" destOrd="0" presId="urn:microsoft.com/office/officeart/2005/8/layout/orgChart1"/>
    <dgm:cxn modelId="{01A9A272-C4B4-42BB-92B2-8143ADF214AD}" type="presParOf" srcId="{C6C6B8D4-05B4-4F3B-904E-B056B8C9EFD5}" destId="{15F3CA9C-09D3-4228-8143-4E5B834CC350}" srcOrd="11" destOrd="0" presId="urn:microsoft.com/office/officeart/2005/8/layout/orgChart1"/>
    <dgm:cxn modelId="{5C71942E-BAC8-4A9D-BFAB-85497DAEB7C4}" type="presParOf" srcId="{15F3CA9C-09D3-4228-8143-4E5B834CC350}" destId="{82D71183-4584-495B-8B8A-CB4BC6314DBB}" srcOrd="0" destOrd="0" presId="urn:microsoft.com/office/officeart/2005/8/layout/orgChart1"/>
    <dgm:cxn modelId="{474F89BD-5C7E-4B1A-AC49-F485FA1CFE88}" type="presParOf" srcId="{82D71183-4584-495B-8B8A-CB4BC6314DBB}" destId="{EA3683EA-1AA4-4437-AAB0-BD2F8AA7DED6}" srcOrd="0" destOrd="0" presId="urn:microsoft.com/office/officeart/2005/8/layout/orgChart1"/>
    <dgm:cxn modelId="{C561B8CF-3EDD-403A-8BF6-C59E59C6236E}" type="presParOf" srcId="{82D71183-4584-495B-8B8A-CB4BC6314DBB}" destId="{CF4A27DD-29AE-4208-8119-F39274FB8B97}" srcOrd="1" destOrd="0" presId="urn:microsoft.com/office/officeart/2005/8/layout/orgChart1"/>
    <dgm:cxn modelId="{F7874B05-7EF7-4C3F-A48F-02CD317C399F}" type="presParOf" srcId="{15F3CA9C-09D3-4228-8143-4E5B834CC350}" destId="{24BC512C-237B-4EF6-BDC2-07A967CC3EBC}" srcOrd="1" destOrd="0" presId="urn:microsoft.com/office/officeart/2005/8/layout/orgChart1"/>
    <dgm:cxn modelId="{95ADD02B-06E6-46F0-8FF6-87CFA70E88A5}" type="presParOf" srcId="{24BC512C-237B-4EF6-BDC2-07A967CC3EBC}" destId="{600581E4-627A-4BF1-B4CF-23D65D26858F}" srcOrd="0" destOrd="0" presId="urn:microsoft.com/office/officeart/2005/8/layout/orgChart1"/>
    <dgm:cxn modelId="{650DAA33-1DCC-43ED-9E00-AA79CE94D5BF}" type="presParOf" srcId="{24BC512C-237B-4EF6-BDC2-07A967CC3EBC}" destId="{508ABAF0-C014-4460-84E7-69A7D1097A23}" srcOrd="1" destOrd="0" presId="urn:microsoft.com/office/officeart/2005/8/layout/orgChart1"/>
    <dgm:cxn modelId="{BABC1449-3C15-490B-AC9A-3756D6F8F9AC}" type="presParOf" srcId="{508ABAF0-C014-4460-84E7-69A7D1097A23}" destId="{35D87ED5-2743-4B94-A7AB-802E9085DDFC}" srcOrd="0" destOrd="0" presId="urn:microsoft.com/office/officeart/2005/8/layout/orgChart1"/>
    <dgm:cxn modelId="{7206C342-C270-4A0D-87CD-1625B901F250}" type="presParOf" srcId="{35D87ED5-2743-4B94-A7AB-802E9085DDFC}" destId="{3043888F-BE77-4632-8B56-B85E76B754F4}" srcOrd="0" destOrd="0" presId="urn:microsoft.com/office/officeart/2005/8/layout/orgChart1"/>
    <dgm:cxn modelId="{9872365C-AD9F-490B-8980-F3CD4C559F3A}" type="presParOf" srcId="{35D87ED5-2743-4B94-A7AB-802E9085DDFC}" destId="{B798F12F-DAB9-44EB-9565-F8A05D3D56C9}" srcOrd="1" destOrd="0" presId="urn:microsoft.com/office/officeart/2005/8/layout/orgChart1"/>
    <dgm:cxn modelId="{F4611427-7A2C-41E5-B364-E70C7931D0D9}" type="presParOf" srcId="{508ABAF0-C014-4460-84E7-69A7D1097A23}" destId="{6A9EC960-96C1-4A5A-B98A-446143AF9EAF}" srcOrd="1" destOrd="0" presId="urn:microsoft.com/office/officeart/2005/8/layout/orgChart1"/>
    <dgm:cxn modelId="{614ED9E6-0AAF-4D4D-9409-B953C11C457E}" type="presParOf" srcId="{508ABAF0-C014-4460-84E7-69A7D1097A23}" destId="{DD539E08-43E5-48F0-AA88-816CD9BA4587}" srcOrd="2" destOrd="0" presId="urn:microsoft.com/office/officeart/2005/8/layout/orgChart1"/>
    <dgm:cxn modelId="{0978BAF0-F263-4C69-B6C3-D65F8FC46132}" type="presParOf" srcId="{24BC512C-237B-4EF6-BDC2-07A967CC3EBC}" destId="{B1485642-4014-4BC4-ABF7-C9D0BC017A2A}" srcOrd="2" destOrd="0" presId="urn:microsoft.com/office/officeart/2005/8/layout/orgChart1"/>
    <dgm:cxn modelId="{003565E3-2132-422D-A041-282F7E2196D2}" type="presParOf" srcId="{24BC512C-237B-4EF6-BDC2-07A967CC3EBC}" destId="{8C3014A5-B1D1-4674-AB1B-74A514B58CCE}" srcOrd="3" destOrd="0" presId="urn:microsoft.com/office/officeart/2005/8/layout/orgChart1"/>
    <dgm:cxn modelId="{4D499F8C-B827-40ED-897A-8DDE7AB588D4}" type="presParOf" srcId="{8C3014A5-B1D1-4674-AB1B-74A514B58CCE}" destId="{D5E26C8B-351A-49B5-8D4A-29E15AB83B44}" srcOrd="0" destOrd="0" presId="urn:microsoft.com/office/officeart/2005/8/layout/orgChart1"/>
    <dgm:cxn modelId="{E94633D3-97EA-48AC-9BDD-1D4ABA089991}" type="presParOf" srcId="{D5E26C8B-351A-49B5-8D4A-29E15AB83B44}" destId="{C1916C34-55BF-4D4A-B32F-129E2F47CA24}" srcOrd="0" destOrd="0" presId="urn:microsoft.com/office/officeart/2005/8/layout/orgChart1"/>
    <dgm:cxn modelId="{0FB8ADAB-2CA7-4B4F-A80F-17436B2FFF39}" type="presParOf" srcId="{D5E26C8B-351A-49B5-8D4A-29E15AB83B44}" destId="{B62E940D-05A7-4C5A-AE34-531A050B1DF8}" srcOrd="1" destOrd="0" presId="urn:microsoft.com/office/officeart/2005/8/layout/orgChart1"/>
    <dgm:cxn modelId="{27ACCE52-1012-4CD5-902C-26235834E245}" type="presParOf" srcId="{8C3014A5-B1D1-4674-AB1B-74A514B58CCE}" destId="{65819FFB-B769-4978-9231-B291B717AAE0}" srcOrd="1" destOrd="0" presId="urn:microsoft.com/office/officeart/2005/8/layout/orgChart1"/>
    <dgm:cxn modelId="{8192C844-076A-4614-939F-77156BB45FE3}" type="presParOf" srcId="{8C3014A5-B1D1-4674-AB1B-74A514B58CCE}" destId="{795A70FB-99A8-4F0B-999F-4EC13F2D08BD}" srcOrd="2" destOrd="0" presId="urn:microsoft.com/office/officeart/2005/8/layout/orgChart1"/>
    <dgm:cxn modelId="{BE05F88E-6C56-44B0-B220-AE59F64881C5}" type="presParOf" srcId="{24BC512C-237B-4EF6-BDC2-07A967CC3EBC}" destId="{11A84067-CE31-44A5-ABF1-CF5F07DBF38D}" srcOrd="4" destOrd="0" presId="urn:microsoft.com/office/officeart/2005/8/layout/orgChart1"/>
    <dgm:cxn modelId="{578B111B-95F2-47A7-B4EC-96ABB8E8C9ED}" type="presParOf" srcId="{24BC512C-237B-4EF6-BDC2-07A967CC3EBC}" destId="{0733305F-3D6D-49A9-ACA6-055AF2A06156}" srcOrd="5" destOrd="0" presId="urn:microsoft.com/office/officeart/2005/8/layout/orgChart1"/>
    <dgm:cxn modelId="{146891A3-7B72-4A9B-8B4A-8E510C50D4BB}" type="presParOf" srcId="{0733305F-3D6D-49A9-ACA6-055AF2A06156}" destId="{53F6822E-190E-4918-8FB5-B03D5ACEB9CE}" srcOrd="0" destOrd="0" presId="urn:microsoft.com/office/officeart/2005/8/layout/orgChart1"/>
    <dgm:cxn modelId="{4C8F94D0-4C2D-482C-9786-4B031A5931C4}" type="presParOf" srcId="{53F6822E-190E-4918-8FB5-B03D5ACEB9CE}" destId="{51517164-3374-4154-8FC5-D2304289CC40}" srcOrd="0" destOrd="0" presId="urn:microsoft.com/office/officeart/2005/8/layout/orgChart1"/>
    <dgm:cxn modelId="{3C2B80CA-7C8B-4AF9-A054-7B265FC321C7}" type="presParOf" srcId="{53F6822E-190E-4918-8FB5-B03D5ACEB9CE}" destId="{36381125-5475-46AA-890B-871176BB1BA1}" srcOrd="1" destOrd="0" presId="urn:microsoft.com/office/officeart/2005/8/layout/orgChart1"/>
    <dgm:cxn modelId="{5BE2F1F7-3E70-4C52-BD5D-5E1ACBEA8F92}" type="presParOf" srcId="{0733305F-3D6D-49A9-ACA6-055AF2A06156}" destId="{B8C040A3-32E3-4D12-A999-45E5A90EFC3E}" srcOrd="1" destOrd="0" presId="urn:microsoft.com/office/officeart/2005/8/layout/orgChart1"/>
    <dgm:cxn modelId="{A7146C9E-A79A-4480-89D2-755673AA2AF2}" type="presParOf" srcId="{0733305F-3D6D-49A9-ACA6-055AF2A06156}" destId="{0B3306AA-F58D-4448-9DDE-03C5806ECD0E}" srcOrd="2" destOrd="0" presId="urn:microsoft.com/office/officeart/2005/8/layout/orgChart1"/>
    <dgm:cxn modelId="{7770BC5D-27E5-4EEB-81CB-58E841F283CB}" type="presParOf" srcId="{15F3CA9C-09D3-4228-8143-4E5B834CC350}" destId="{BF87E249-739E-4E10-BBC0-77CC953A5755}" srcOrd="2" destOrd="0" presId="urn:microsoft.com/office/officeart/2005/8/layout/orgChart1"/>
    <dgm:cxn modelId="{8A888E75-01BD-486A-AE38-FDBE592E6A6D}" type="presParOf" srcId="{A325F8F0-DDA0-4160-90FE-29A86EF781FC}" destId="{7410AF25-1A14-4B6C-970D-3B7FB68C3F15}" srcOrd="2" destOrd="0" presId="urn:microsoft.com/office/officeart/2005/8/layout/orgChar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E109E7C-B9C4-49B4-B082-5B2C50E4DB9C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8EE5BFC7-62D5-4EAA-A949-F8A67CDEA649}">
      <dgm:prSet phldrT="[Texto]"/>
      <dgm:spPr/>
      <dgm:t>
        <a:bodyPr/>
        <a:lstStyle/>
        <a:p>
          <a:r>
            <a:rPr lang="pt-PT" b="1" dirty="0" smtClean="0"/>
            <a:t>DEPÓSITO</a:t>
          </a:r>
          <a:endParaRPr lang="pt-PT" b="1" dirty="0"/>
        </a:p>
      </dgm:t>
    </dgm:pt>
    <dgm:pt modelId="{8AA12946-0955-4386-8FAF-5B505AD0E14D}" type="parTrans" cxnId="{8B15CC7E-3E96-4638-8D4D-1D22795B8127}">
      <dgm:prSet/>
      <dgm:spPr/>
      <dgm:t>
        <a:bodyPr/>
        <a:lstStyle/>
        <a:p>
          <a:endParaRPr lang="pt-PT"/>
        </a:p>
      </dgm:t>
    </dgm:pt>
    <dgm:pt modelId="{F74358E6-F3DE-4BF5-94FB-0A18E90B0AC7}" type="sibTrans" cxnId="{8B15CC7E-3E96-4638-8D4D-1D22795B8127}">
      <dgm:prSet/>
      <dgm:spPr/>
      <dgm:t>
        <a:bodyPr/>
        <a:lstStyle/>
        <a:p>
          <a:endParaRPr lang="pt-PT"/>
        </a:p>
      </dgm:t>
    </dgm:pt>
    <dgm:pt modelId="{62A7C847-C83A-4FDC-9F40-3B3CAF55F18B}" type="pres">
      <dgm:prSet presAssocID="{4E109E7C-B9C4-49B4-B082-5B2C50E4DB9C}" presName="Name0" presStyleCnt="0">
        <dgm:presLayoutVars>
          <dgm:dir/>
          <dgm:animLvl val="lvl"/>
          <dgm:resizeHandles val="exact"/>
        </dgm:presLayoutVars>
      </dgm:prSet>
      <dgm:spPr/>
    </dgm:pt>
    <dgm:pt modelId="{14633873-B5D1-4497-9203-39C991621646}" type="pres">
      <dgm:prSet presAssocID="{4E109E7C-B9C4-49B4-B082-5B2C50E4DB9C}" presName="dummy" presStyleCnt="0"/>
      <dgm:spPr/>
    </dgm:pt>
    <dgm:pt modelId="{9F0B17C8-7B4C-4CE9-93CD-7CF2545E40BE}" type="pres">
      <dgm:prSet presAssocID="{4E109E7C-B9C4-49B4-B082-5B2C50E4DB9C}" presName="linH" presStyleCnt="0"/>
      <dgm:spPr/>
    </dgm:pt>
    <dgm:pt modelId="{B22FA7E1-FD70-4044-ABF0-DC592069B1DB}" type="pres">
      <dgm:prSet presAssocID="{4E109E7C-B9C4-49B4-B082-5B2C50E4DB9C}" presName="padding1" presStyleCnt="0"/>
      <dgm:spPr/>
    </dgm:pt>
    <dgm:pt modelId="{0515CF91-9BC6-4752-8F9A-BB6BBBB1F75F}" type="pres">
      <dgm:prSet presAssocID="{8EE5BFC7-62D5-4EAA-A949-F8A67CDEA649}" presName="linV" presStyleCnt="0"/>
      <dgm:spPr/>
    </dgm:pt>
    <dgm:pt modelId="{FDD23F86-A7D0-470C-9215-9A8D884C8A38}" type="pres">
      <dgm:prSet presAssocID="{8EE5BFC7-62D5-4EAA-A949-F8A67CDEA649}" presName="spVertical1" presStyleCnt="0"/>
      <dgm:spPr/>
    </dgm:pt>
    <dgm:pt modelId="{DEFEED00-BA1D-40CB-8C00-4E2ECC05459C}" type="pres">
      <dgm:prSet presAssocID="{8EE5BFC7-62D5-4EAA-A949-F8A67CDEA649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9B8F9DD-F39A-48C5-97A0-CF37812361AC}" type="pres">
      <dgm:prSet presAssocID="{8EE5BFC7-62D5-4EAA-A949-F8A67CDEA649}" presName="spVertical2" presStyleCnt="0"/>
      <dgm:spPr/>
    </dgm:pt>
    <dgm:pt modelId="{F132147F-4D9E-47AB-8CED-87D39449BF23}" type="pres">
      <dgm:prSet presAssocID="{8EE5BFC7-62D5-4EAA-A949-F8A67CDEA649}" presName="spVertical3" presStyleCnt="0"/>
      <dgm:spPr/>
    </dgm:pt>
    <dgm:pt modelId="{4CCA324C-C1C8-42E3-9221-F9FA84A1412D}" type="pres">
      <dgm:prSet presAssocID="{4E109E7C-B9C4-49B4-B082-5B2C50E4DB9C}" presName="padding2" presStyleCnt="0"/>
      <dgm:spPr/>
    </dgm:pt>
    <dgm:pt modelId="{D2789F3F-756F-471A-9E1C-BCE9E51B9357}" type="pres">
      <dgm:prSet presAssocID="{4E109E7C-B9C4-49B4-B082-5B2C50E4DB9C}" presName="negArrow" presStyleCnt="0"/>
      <dgm:spPr/>
    </dgm:pt>
    <dgm:pt modelId="{0DA11EE3-839B-4B1D-9A1C-7B255D9CBB98}" type="pres">
      <dgm:prSet presAssocID="{4E109E7C-B9C4-49B4-B082-5B2C50E4DB9C}" presName="backgroundArrow" presStyleLbl="node1" presStyleIdx="0" presStyleCnt="1" custLinFactNeighborX="2013" custLinFactNeighborY="16549"/>
      <dgm:spPr>
        <a:solidFill>
          <a:srgbClr val="FFC000"/>
        </a:solidFill>
      </dgm:spPr>
    </dgm:pt>
  </dgm:ptLst>
  <dgm:cxnLst>
    <dgm:cxn modelId="{8B15CC7E-3E96-4638-8D4D-1D22795B8127}" srcId="{4E109E7C-B9C4-49B4-B082-5B2C50E4DB9C}" destId="{8EE5BFC7-62D5-4EAA-A949-F8A67CDEA649}" srcOrd="0" destOrd="0" parTransId="{8AA12946-0955-4386-8FAF-5B505AD0E14D}" sibTransId="{F74358E6-F3DE-4BF5-94FB-0A18E90B0AC7}"/>
    <dgm:cxn modelId="{C208D546-36AE-4194-B031-355E4C7E64D1}" type="presOf" srcId="{4E109E7C-B9C4-49B4-B082-5B2C50E4DB9C}" destId="{62A7C847-C83A-4FDC-9F40-3B3CAF55F18B}" srcOrd="0" destOrd="0" presId="urn:microsoft.com/office/officeart/2005/8/layout/hProcess3"/>
    <dgm:cxn modelId="{D57103B2-B972-439B-84F5-1D11CC6D629F}" type="presOf" srcId="{8EE5BFC7-62D5-4EAA-A949-F8A67CDEA649}" destId="{DEFEED00-BA1D-40CB-8C00-4E2ECC05459C}" srcOrd="0" destOrd="0" presId="urn:microsoft.com/office/officeart/2005/8/layout/hProcess3"/>
    <dgm:cxn modelId="{178A367F-8C22-4576-9BC9-B7956E4F6C33}" type="presParOf" srcId="{62A7C847-C83A-4FDC-9F40-3B3CAF55F18B}" destId="{14633873-B5D1-4497-9203-39C991621646}" srcOrd="0" destOrd="0" presId="urn:microsoft.com/office/officeart/2005/8/layout/hProcess3"/>
    <dgm:cxn modelId="{5A99FCD3-B45C-4647-A9B6-72E1052AE5BF}" type="presParOf" srcId="{62A7C847-C83A-4FDC-9F40-3B3CAF55F18B}" destId="{9F0B17C8-7B4C-4CE9-93CD-7CF2545E40BE}" srcOrd="1" destOrd="0" presId="urn:microsoft.com/office/officeart/2005/8/layout/hProcess3"/>
    <dgm:cxn modelId="{E9B73FA4-5B58-47C2-837E-BE64BAFC48B1}" type="presParOf" srcId="{9F0B17C8-7B4C-4CE9-93CD-7CF2545E40BE}" destId="{B22FA7E1-FD70-4044-ABF0-DC592069B1DB}" srcOrd="0" destOrd="0" presId="urn:microsoft.com/office/officeart/2005/8/layout/hProcess3"/>
    <dgm:cxn modelId="{7FCC4A05-6D25-4282-847E-EFE65AF375EC}" type="presParOf" srcId="{9F0B17C8-7B4C-4CE9-93CD-7CF2545E40BE}" destId="{0515CF91-9BC6-4752-8F9A-BB6BBBB1F75F}" srcOrd="1" destOrd="0" presId="urn:microsoft.com/office/officeart/2005/8/layout/hProcess3"/>
    <dgm:cxn modelId="{72092BC3-691B-459A-9862-FAFEFE4A297F}" type="presParOf" srcId="{0515CF91-9BC6-4752-8F9A-BB6BBBB1F75F}" destId="{FDD23F86-A7D0-470C-9215-9A8D884C8A38}" srcOrd="0" destOrd="0" presId="urn:microsoft.com/office/officeart/2005/8/layout/hProcess3"/>
    <dgm:cxn modelId="{648B8593-96BF-49FF-A263-1FEA33278062}" type="presParOf" srcId="{0515CF91-9BC6-4752-8F9A-BB6BBBB1F75F}" destId="{DEFEED00-BA1D-40CB-8C00-4E2ECC05459C}" srcOrd="1" destOrd="0" presId="urn:microsoft.com/office/officeart/2005/8/layout/hProcess3"/>
    <dgm:cxn modelId="{1F8B029E-0AED-4B9B-8547-D6130AE5BC93}" type="presParOf" srcId="{0515CF91-9BC6-4752-8F9A-BB6BBBB1F75F}" destId="{49B8F9DD-F39A-48C5-97A0-CF37812361AC}" srcOrd="2" destOrd="0" presId="urn:microsoft.com/office/officeart/2005/8/layout/hProcess3"/>
    <dgm:cxn modelId="{654F9BAB-CDD9-4A6D-82F3-D3A67ABD811C}" type="presParOf" srcId="{0515CF91-9BC6-4752-8F9A-BB6BBBB1F75F}" destId="{F132147F-4D9E-47AB-8CED-87D39449BF23}" srcOrd="3" destOrd="0" presId="urn:microsoft.com/office/officeart/2005/8/layout/hProcess3"/>
    <dgm:cxn modelId="{852EE4B1-1B92-4A10-B9FA-B0DBB6EC6564}" type="presParOf" srcId="{9F0B17C8-7B4C-4CE9-93CD-7CF2545E40BE}" destId="{4CCA324C-C1C8-42E3-9221-F9FA84A1412D}" srcOrd="2" destOrd="0" presId="urn:microsoft.com/office/officeart/2005/8/layout/hProcess3"/>
    <dgm:cxn modelId="{A0581FC6-662C-4DA5-A05C-E37CA12B970A}" type="presParOf" srcId="{9F0B17C8-7B4C-4CE9-93CD-7CF2545E40BE}" destId="{D2789F3F-756F-471A-9E1C-BCE9E51B9357}" srcOrd="3" destOrd="0" presId="urn:microsoft.com/office/officeart/2005/8/layout/hProcess3"/>
    <dgm:cxn modelId="{2E27C2C1-6DF1-4159-8626-DC249E5341F9}" type="presParOf" srcId="{9F0B17C8-7B4C-4CE9-93CD-7CF2545E40BE}" destId="{0DA11EE3-839B-4B1D-9A1C-7B255D9CBB98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C3A6960-22C5-49B9-BBD0-EDF247614297}" type="doc">
      <dgm:prSet loTypeId="urn:microsoft.com/office/officeart/2005/8/layout/equation2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A0FB9FED-E34D-43E5-8332-4FDEAEE8E8BB}">
      <dgm:prSet phldrT="[Texto]" custT="1"/>
      <dgm:spPr>
        <a:solidFill>
          <a:schemeClr val="accent6"/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sz="2000" b="1" dirty="0" smtClean="0"/>
            <a:t>AUTO ARQUIVO </a:t>
          </a:r>
          <a:endParaRPr lang="pt-PT" sz="2000" b="1" dirty="0"/>
        </a:p>
      </dgm:t>
    </dgm:pt>
    <dgm:pt modelId="{25BDF957-F235-4BFB-9D0D-2E12EA7F6983}" type="parTrans" cxnId="{5C87693E-7193-4508-81BB-FF8FA3250424}">
      <dgm:prSet/>
      <dgm:spPr/>
      <dgm:t>
        <a:bodyPr/>
        <a:lstStyle/>
        <a:p>
          <a:endParaRPr lang="pt-PT"/>
        </a:p>
      </dgm:t>
    </dgm:pt>
    <dgm:pt modelId="{EDE4A78F-2B84-4229-B3B7-DFE111E833BB}" type="sibTrans" cxnId="{5C87693E-7193-4508-81BB-FF8FA3250424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PT"/>
        </a:p>
      </dgm:t>
    </dgm:pt>
    <dgm:pt modelId="{E1CC2D14-6E52-4227-B9B2-84CC2C40894B}">
      <dgm:prSet phldrT="[Texto]" custT="1"/>
      <dgm:spPr>
        <a:solidFill>
          <a:schemeClr val="bg2">
            <a:lumMod val="25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sz="2000" b="1" dirty="0" smtClean="0"/>
            <a:t>ARQUIVO MEDIADO</a:t>
          </a:r>
          <a:endParaRPr lang="pt-PT" sz="2000" b="1" dirty="0"/>
        </a:p>
      </dgm:t>
    </dgm:pt>
    <dgm:pt modelId="{B60FF5F9-DDCB-4AAB-8AB3-39AF682A93B1}" type="parTrans" cxnId="{2FA95807-609B-440A-95D9-0FE30FC27614}">
      <dgm:prSet/>
      <dgm:spPr/>
      <dgm:t>
        <a:bodyPr/>
        <a:lstStyle/>
        <a:p>
          <a:endParaRPr lang="pt-PT"/>
        </a:p>
      </dgm:t>
    </dgm:pt>
    <dgm:pt modelId="{B5D18302-6E5F-44DD-A659-E975163B392C}" type="sibTrans" cxnId="{2FA95807-609B-440A-95D9-0FE30FC27614}">
      <dgm:prSet/>
      <dgm:spPr>
        <a:solidFill>
          <a:schemeClr val="accent5">
            <a:lumMod val="50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pt-PT"/>
        </a:p>
      </dgm:t>
    </dgm:pt>
    <dgm:pt modelId="{A6035919-A021-49AE-8E9A-92D1E9DB069B}">
      <dgm:prSet phldrT="[Texto]" phldr="1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pt-PT" dirty="0"/>
        </a:p>
      </dgm:t>
    </dgm:pt>
    <dgm:pt modelId="{F3E06829-2514-424D-9815-F89DC0B36582}" type="parTrans" cxnId="{44088532-CE76-4909-8F85-D92849DCEBD7}">
      <dgm:prSet/>
      <dgm:spPr/>
      <dgm:t>
        <a:bodyPr/>
        <a:lstStyle/>
        <a:p>
          <a:endParaRPr lang="pt-PT"/>
        </a:p>
      </dgm:t>
    </dgm:pt>
    <dgm:pt modelId="{6F8645AE-7F1A-4A3D-B217-FAF2D3D9F458}" type="sibTrans" cxnId="{44088532-CE76-4909-8F85-D92849DCEBD7}">
      <dgm:prSet/>
      <dgm:spPr/>
      <dgm:t>
        <a:bodyPr/>
        <a:lstStyle/>
        <a:p>
          <a:endParaRPr lang="pt-PT"/>
        </a:p>
      </dgm:t>
    </dgm:pt>
    <dgm:pt modelId="{34C6E017-BAD1-40F6-96E7-E5C842973016}" type="pres">
      <dgm:prSet presAssocID="{2C3A6960-22C5-49B9-BBD0-EDF2476142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EA75C69-8E15-4AE8-9586-FDE7E3AEB6D0}" type="pres">
      <dgm:prSet presAssocID="{2C3A6960-22C5-49B9-BBD0-EDF247614297}" presName="vNodes" presStyleCnt="0"/>
      <dgm:spPr/>
    </dgm:pt>
    <dgm:pt modelId="{166581EA-8B70-4B85-BCAC-AA3B27E6C7B5}" type="pres">
      <dgm:prSet presAssocID="{A0FB9FED-E34D-43E5-8332-4FDEAEE8E8BB}" presName="node" presStyleLbl="node1" presStyleIdx="0" presStyleCnt="3" custScaleX="124853" custScaleY="1072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34D2B31-1A1F-4598-8C2F-B95944EB0158}" type="pres">
      <dgm:prSet presAssocID="{EDE4A78F-2B84-4229-B3B7-DFE111E833BB}" presName="spacerT" presStyleCnt="0"/>
      <dgm:spPr/>
    </dgm:pt>
    <dgm:pt modelId="{EA4F0A9D-C5EF-424D-B13E-0457DDA5938B}" type="pres">
      <dgm:prSet presAssocID="{EDE4A78F-2B84-4229-B3B7-DFE111E833BB}" presName="sibTrans" presStyleLbl="sibTrans2D1" presStyleIdx="0" presStyleCnt="2"/>
      <dgm:spPr/>
      <dgm:t>
        <a:bodyPr/>
        <a:lstStyle/>
        <a:p>
          <a:endParaRPr lang="pt-PT"/>
        </a:p>
      </dgm:t>
    </dgm:pt>
    <dgm:pt modelId="{480204D6-1962-456B-A82D-F04C94FD5241}" type="pres">
      <dgm:prSet presAssocID="{EDE4A78F-2B84-4229-B3B7-DFE111E833BB}" presName="spacerB" presStyleCnt="0"/>
      <dgm:spPr/>
    </dgm:pt>
    <dgm:pt modelId="{CE1219B3-FD35-4E09-B564-1FE58398FA5C}" type="pres">
      <dgm:prSet presAssocID="{E1CC2D14-6E52-4227-B9B2-84CC2C40894B}" presName="node" presStyleLbl="node1" presStyleIdx="1" presStyleCnt="3" custScaleX="129653" custScaleY="111603" custLinFactNeighborX="8783" custLinFactNeighborY="106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39A8255-0994-4DA4-9C4C-CF37EB3696BD}" type="pres">
      <dgm:prSet presAssocID="{2C3A6960-22C5-49B9-BBD0-EDF247614297}" presName="sibTransLast" presStyleLbl="sibTrans2D1" presStyleIdx="1" presStyleCnt="2" custScaleX="116159" custScaleY="162296" custLinFactNeighborX="19188" custLinFactNeighborY="-1342"/>
      <dgm:spPr/>
      <dgm:t>
        <a:bodyPr/>
        <a:lstStyle/>
        <a:p>
          <a:endParaRPr lang="pt-PT"/>
        </a:p>
      </dgm:t>
    </dgm:pt>
    <dgm:pt modelId="{9362E1FB-A463-4E9C-BDD3-3505A6EE8D11}" type="pres">
      <dgm:prSet presAssocID="{2C3A6960-22C5-49B9-BBD0-EDF247614297}" presName="connectorText" presStyleLbl="sibTrans2D1" presStyleIdx="1" presStyleCnt="2"/>
      <dgm:spPr/>
      <dgm:t>
        <a:bodyPr/>
        <a:lstStyle/>
        <a:p>
          <a:endParaRPr lang="pt-PT"/>
        </a:p>
      </dgm:t>
    </dgm:pt>
    <dgm:pt modelId="{3005C8E5-3B72-4AF5-A1FD-941756F63BF8}" type="pres">
      <dgm:prSet presAssocID="{2C3A6960-22C5-49B9-BBD0-EDF247614297}" presName="lastNode" presStyleLbl="node1" presStyleIdx="2" presStyleCnt="3" custLinFactX="19420" custLinFactNeighborX="100000" custLinFactNeighborY="82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F7BD0895-95CD-42D6-AFB1-191E58A91658}" type="presOf" srcId="{A6035919-A021-49AE-8E9A-92D1E9DB069B}" destId="{3005C8E5-3B72-4AF5-A1FD-941756F63BF8}" srcOrd="0" destOrd="0" presId="urn:microsoft.com/office/officeart/2005/8/layout/equation2"/>
    <dgm:cxn modelId="{04FCD7EE-701A-4085-A362-EE24C0E398C4}" type="presOf" srcId="{EDE4A78F-2B84-4229-B3B7-DFE111E833BB}" destId="{EA4F0A9D-C5EF-424D-B13E-0457DDA5938B}" srcOrd="0" destOrd="0" presId="urn:microsoft.com/office/officeart/2005/8/layout/equation2"/>
    <dgm:cxn modelId="{2FA95807-609B-440A-95D9-0FE30FC27614}" srcId="{2C3A6960-22C5-49B9-BBD0-EDF247614297}" destId="{E1CC2D14-6E52-4227-B9B2-84CC2C40894B}" srcOrd="1" destOrd="0" parTransId="{B60FF5F9-DDCB-4AAB-8AB3-39AF682A93B1}" sibTransId="{B5D18302-6E5F-44DD-A659-E975163B392C}"/>
    <dgm:cxn modelId="{1B78DFFB-EC53-4851-BEFF-FBC12226888C}" type="presOf" srcId="{B5D18302-6E5F-44DD-A659-E975163B392C}" destId="{9362E1FB-A463-4E9C-BDD3-3505A6EE8D11}" srcOrd="1" destOrd="0" presId="urn:microsoft.com/office/officeart/2005/8/layout/equation2"/>
    <dgm:cxn modelId="{0CB9F3F7-3379-41FA-B9DF-C1BF924E1BC7}" type="presOf" srcId="{E1CC2D14-6E52-4227-B9B2-84CC2C40894B}" destId="{CE1219B3-FD35-4E09-B564-1FE58398FA5C}" srcOrd="0" destOrd="0" presId="urn:microsoft.com/office/officeart/2005/8/layout/equation2"/>
    <dgm:cxn modelId="{077BC997-EAFE-4AA2-BE84-FDFB94884A51}" type="presOf" srcId="{2C3A6960-22C5-49B9-BBD0-EDF247614297}" destId="{34C6E017-BAD1-40F6-96E7-E5C842973016}" srcOrd="0" destOrd="0" presId="urn:microsoft.com/office/officeart/2005/8/layout/equation2"/>
    <dgm:cxn modelId="{44088532-CE76-4909-8F85-D92849DCEBD7}" srcId="{2C3A6960-22C5-49B9-BBD0-EDF247614297}" destId="{A6035919-A021-49AE-8E9A-92D1E9DB069B}" srcOrd="2" destOrd="0" parTransId="{F3E06829-2514-424D-9815-F89DC0B36582}" sibTransId="{6F8645AE-7F1A-4A3D-B217-FAF2D3D9F458}"/>
    <dgm:cxn modelId="{4186A29C-B583-431C-9C11-EFE472292C1B}" type="presOf" srcId="{A0FB9FED-E34D-43E5-8332-4FDEAEE8E8BB}" destId="{166581EA-8B70-4B85-BCAC-AA3B27E6C7B5}" srcOrd="0" destOrd="0" presId="urn:microsoft.com/office/officeart/2005/8/layout/equation2"/>
    <dgm:cxn modelId="{5C87693E-7193-4508-81BB-FF8FA3250424}" srcId="{2C3A6960-22C5-49B9-BBD0-EDF247614297}" destId="{A0FB9FED-E34D-43E5-8332-4FDEAEE8E8BB}" srcOrd="0" destOrd="0" parTransId="{25BDF957-F235-4BFB-9D0D-2E12EA7F6983}" sibTransId="{EDE4A78F-2B84-4229-B3B7-DFE111E833BB}"/>
    <dgm:cxn modelId="{4B91530E-BDCF-4064-B7CC-DD548F909936}" type="presOf" srcId="{B5D18302-6E5F-44DD-A659-E975163B392C}" destId="{239A8255-0994-4DA4-9C4C-CF37EB3696BD}" srcOrd="0" destOrd="0" presId="urn:microsoft.com/office/officeart/2005/8/layout/equation2"/>
    <dgm:cxn modelId="{1BB15039-07B3-482A-9F64-B17289791C0D}" type="presParOf" srcId="{34C6E017-BAD1-40F6-96E7-E5C842973016}" destId="{7EA75C69-8E15-4AE8-9586-FDE7E3AEB6D0}" srcOrd="0" destOrd="0" presId="urn:microsoft.com/office/officeart/2005/8/layout/equation2"/>
    <dgm:cxn modelId="{0BBB826D-2A5B-4CA9-98D8-44B83A067A1B}" type="presParOf" srcId="{7EA75C69-8E15-4AE8-9586-FDE7E3AEB6D0}" destId="{166581EA-8B70-4B85-BCAC-AA3B27E6C7B5}" srcOrd="0" destOrd="0" presId="urn:microsoft.com/office/officeart/2005/8/layout/equation2"/>
    <dgm:cxn modelId="{84CB9E9A-6995-46DE-9A75-1EC2A1FFB91C}" type="presParOf" srcId="{7EA75C69-8E15-4AE8-9586-FDE7E3AEB6D0}" destId="{D34D2B31-1A1F-4598-8C2F-B95944EB0158}" srcOrd="1" destOrd="0" presId="urn:microsoft.com/office/officeart/2005/8/layout/equation2"/>
    <dgm:cxn modelId="{E6695C28-9344-44E9-91EE-3BDDA8A184D7}" type="presParOf" srcId="{7EA75C69-8E15-4AE8-9586-FDE7E3AEB6D0}" destId="{EA4F0A9D-C5EF-424D-B13E-0457DDA5938B}" srcOrd="2" destOrd="0" presId="urn:microsoft.com/office/officeart/2005/8/layout/equation2"/>
    <dgm:cxn modelId="{F3A5F101-D7DC-4201-8A35-CE2372BC9510}" type="presParOf" srcId="{7EA75C69-8E15-4AE8-9586-FDE7E3AEB6D0}" destId="{480204D6-1962-456B-A82D-F04C94FD5241}" srcOrd="3" destOrd="0" presId="urn:microsoft.com/office/officeart/2005/8/layout/equation2"/>
    <dgm:cxn modelId="{0A8032CF-F485-4781-8BED-EF37A98EE95A}" type="presParOf" srcId="{7EA75C69-8E15-4AE8-9586-FDE7E3AEB6D0}" destId="{CE1219B3-FD35-4E09-B564-1FE58398FA5C}" srcOrd="4" destOrd="0" presId="urn:microsoft.com/office/officeart/2005/8/layout/equation2"/>
    <dgm:cxn modelId="{66E7F324-FB88-4E9D-B7D6-CBFD918425EC}" type="presParOf" srcId="{34C6E017-BAD1-40F6-96E7-E5C842973016}" destId="{239A8255-0994-4DA4-9C4C-CF37EB3696BD}" srcOrd="1" destOrd="0" presId="urn:microsoft.com/office/officeart/2005/8/layout/equation2"/>
    <dgm:cxn modelId="{D8742EFE-5AE6-4954-8FC5-2E5156847701}" type="presParOf" srcId="{239A8255-0994-4DA4-9C4C-CF37EB3696BD}" destId="{9362E1FB-A463-4E9C-BDD3-3505A6EE8D11}" srcOrd="0" destOrd="0" presId="urn:microsoft.com/office/officeart/2005/8/layout/equation2"/>
    <dgm:cxn modelId="{9458E184-6883-4139-B3D8-E8AB421E7AB7}" type="presParOf" srcId="{34C6E017-BAD1-40F6-96E7-E5C842973016}" destId="{3005C8E5-3B72-4AF5-A1FD-941756F63BF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B9F3025-9448-43E7-868D-9856C4603565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4DF9F43B-851F-4C83-A81B-6FD62FAB6332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Adequação ao contexto educativo </a:t>
          </a:r>
          <a:endParaRPr lang="pt-PT" sz="2000" dirty="0">
            <a:solidFill>
              <a:schemeClr val="tx1"/>
            </a:solidFill>
          </a:endParaRPr>
        </a:p>
      </dgm:t>
    </dgm:pt>
    <dgm:pt modelId="{5788DF01-C44A-4D31-9308-9428D8BF109A}" type="parTrans" cxnId="{111CEAFE-9FED-4D0F-A9AE-7568C6861437}">
      <dgm:prSet/>
      <dgm:spPr/>
      <dgm:t>
        <a:bodyPr/>
        <a:lstStyle/>
        <a:p>
          <a:endParaRPr lang="pt-PT"/>
        </a:p>
      </dgm:t>
    </dgm:pt>
    <dgm:pt modelId="{A40EBAF3-5723-481A-A012-D941C5C1E3D9}" type="sibTrans" cxnId="{111CEAFE-9FED-4D0F-A9AE-7568C6861437}">
      <dgm:prSet/>
      <dgm:spPr/>
      <dgm:t>
        <a:bodyPr/>
        <a:lstStyle/>
        <a:p>
          <a:endParaRPr lang="pt-PT"/>
        </a:p>
      </dgm:t>
    </dgm:pt>
    <dgm:pt modelId="{85767FCE-7E02-4A6B-88EA-DFAABF9E886F}">
      <dgm:prSet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u="none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Metadados</a:t>
          </a:r>
          <a:endParaRPr lang="pt-PT" sz="2000" b="1" dirty="0">
            <a:solidFill>
              <a:schemeClr val="tx1"/>
            </a:solidFill>
          </a:endParaRPr>
        </a:p>
      </dgm:t>
    </dgm:pt>
    <dgm:pt modelId="{DF05B538-DDCC-4CC5-BD1F-9EA6F0C1CE13}" type="parTrans" cxnId="{E3861B03-54E0-45B4-80B1-619CA9A3637B}">
      <dgm:prSet/>
      <dgm:spPr/>
      <dgm:t>
        <a:bodyPr/>
        <a:lstStyle/>
        <a:p>
          <a:endParaRPr lang="pt-PT"/>
        </a:p>
      </dgm:t>
    </dgm:pt>
    <dgm:pt modelId="{03C22F21-E3E1-4E4E-B0B4-5A1F1A370B06}" type="sibTrans" cxnId="{E3861B03-54E0-45B4-80B1-619CA9A3637B}">
      <dgm:prSet/>
      <dgm:spPr/>
      <dgm:t>
        <a:bodyPr/>
        <a:lstStyle/>
        <a:p>
          <a:endParaRPr lang="pt-PT"/>
        </a:p>
      </dgm:t>
    </dgm:pt>
    <dgm:pt modelId="{163F18ED-64C5-4A64-A1A7-A283DA3CBD27}">
      <dgm:prSet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Acessibilidade</a:t>
          </a:r>
          <a:endParaRPr lang="pt-PT" sz="2000" b="1" dirty="0">
            <a:solidFill>
              <a:schemeClr val="tx1"/>
            </a:solidFill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143677AD-3C1B-4354-8F96-6DA124877CAD}" type="parTrans" cxnId="{6AB66529-380D-4B1F-A167-B8567A2B57EA}">
      <dgm:prSet/>
      <dgm:spPr/>
      <dgm:t>
        <a:bodyPr/>
        <a:lstStyle/>
        <a:p>
          <a:endParaRPr lang="pt-PT"/>
        </a:p>
      </dgm:t>
    </dgm:pt>
    <dgm:pt modelId="{942CD4BC-2F2E-4C46-955C-E50DFEB1978E}" type="sibTrans" cxnId="{6AB66529-380D-4B1F-A167-B8567A2B57EA}">
      <dgm:prSet/>
      <dgm:spPr/>
      <dgm:t>
        <a:bodyPr/>
        <a:lstStyle/>
        <a:p>
          <a:endParaRPr lang="pt-PT"/>
        </a:p>
      </dgm:t>
    </dgm:pt>
    <dgm:pt modelId="{4D8FF2CC-DC0C-4DB5-B338-297A86E4CDC8}">
      <dgm:prSet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Licença aberta </a:t>
          </a:r>
          <a:endParaRPr lang="pt-PT" sz="2000" b="1" dirty="0">
            <a:solidFill>
              <a:schemeClr val="tx1"/>
            </a:solidFill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B517B69E-C779-4641-B10F-632A77235A87}" type="parTrans" cxnId="{1896514C-DF79-4854-9615-D42ADBE46573}">
      <dgm:prSet/>
      <dgm:spPr/>
      <dgm:t>
        <a:bodyPr/>
        <a:lstStyle/>
        <a:p>
          <a:endParaRPr lang="pt-PT"/>
        </a:p>
      </dgm:t>
    </dgm:pt>
    <dgm:pt modelId="{2C452945-5C64-4475-A26B-8A6A6DE453EE}" type="sibTrans" cxnId="{1896514C-DF79-4854-9615-D42ADBE46573}">
      <dgm:prSet/>
      <dgm:spPr/>
      <dgm:t>
        <a:bodyPr/>
        <a:lstStyle/>
        <a:p>
          <a:endParaRPr lang="pt-PT"/>
        </a:p>
      </dgm:t>
    </dgm:pt>
    <dgm:pt modelId="{581D5B47-1738-407C-A791-DD73A74DECF0}" type="pres">
      <dgm:prSet presAssocID="{7B9F3025-9448-43E7-868D-9856C46035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3C3EA33F-8F43-4933-AC39-8780EF946EEC}" type="pres">
      <dgm:prSet presAssocID="{7B9F3025-9448-43E7-868D-9856C4603565}" presName="fgShape" presStyleLbl="fgShp" presStyleIdx="0" presStyleCnt="1" custScaleY="29785"/>
      <dgm:spPr>
        <a:solidFill>
          <a:srgbClr val="C00000"/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endParaRPr lang="pt-PT"/>
        </a:p>
      </dgm:t>
    </dgm:pt>
    <dgm:pt modelId="{3557B0F1-E718-467C-AC3A-0E105332A8FC}" type="pres">
      <dgm:prSet presAssocID="{7B9F3025-9448-43E7-868D-9856C4603565}" presName="linComp" presStyleCnt="0"/>
      <dgm:spPr/>
      <dgm:t>
        <a:bodyPr/>
        <a:lstStyle/>
        <a:p>
          <a:endParaRPr lang="pt-PT"/>
        </a:p>
      </dgm:t>
    </dgm:pt>
    <dgm:pt modelId="{EAD68213-0D18-4E21-8548-E650BD6EAF89}" type="pres">
      <dgm:prSet presAssocID="{4DF9F43B-851F-4C83-A81B-6FD62FAB6332}" presName="compNode" presStyleCnt="0"/>
      <dgm:spPr/>
      <dgm:t>
        <a:bodyPr/>
        <a:lstStyle/>
        <a:p>
          <a:endParaRPr lang="pt-PT"/>
        </a:p>
      </dgm:t>
    </dgm:pt>
    <dgm:pt modelId="{B2A5E6B1-A1FE-4AAA-B830-EB99DA6AE900}" type="pres">
      <dgm:prSet presAssocID="{4DF9F43B-851F-4C83-A81B-6FD62FAB6332}" presName="bkgdShape" presStyleLbl="node1" presStyleIdx="0" presStyleCnt="4"/>
      <dgm:spPr/>
      <dgm:t>
        <a:bodyPr/>
        <a:lstStyle/>
        <a:p>
          <a:endParaRPr lang="pt-PT"/>
        </a:p>
      </dgm:t>
    </dgm:pt>
    <dgm:pt modelId="{DCF1E154-D70A-4309-8F16-FF64954DBDB7}" type="pres">
      <dgm:prSet presAssocID="{4DF9F43B-851F-4C83-A81B-6FD62FAB6332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3E5ECA7-70ED-4F89-8904-AE65FE03C1AD}" type="pres">
      <dgm:prSet presAssocID="{4DF9F43B-851F-4C83-A81B-6FD62FAB6332}" presName="invisiNode" presStyleLbl="node1" presStyleIdx="0" presStyleCnt="4"/>
      <dgm:spPr/>
      <dgm:t>
        <a:bodyPr/>
        <a:lstStyle/>
        <a:p>
          <a:endParaRPr lang="pt-PT"/>
        </a:p>
      </dgm:t>
    </dgm:pt>
    <dgm:pt modelId="{628BF8AC-8C87-45A7-87B8-985C4DC12377}" type="pres">
      <dgm:prSet presAssocID="{4DF9F43B-851F-4C83-A81B-6FD62FAB6332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53BB6975-B1B4-4F5F-8F56-AF57A2F5AA1A}" type="pres">
      <dgm:prSet presAssocID="{A40EBAF3-5723-481A-A012-D941C5C1E3D9}" presName="sibTrans" presStyleLbl="sibTrans2D1" presStyleIdx="0" presStyleCnt="0"/>
      <dgm:spPr/>
      <dgm:t>
        <a:bodyPr/>
        <a:lstStyle/>
        <a:p>
          <a:endParaRPr lang="pt-PT"/>
        </a:p>
      </dgm:t>
    </dgm:pt>
    <dgm:pt modelId="{17392923-BA55-4BE3-905D-1524E15C4941}" type="pres">
      <dgm:prSet presAssocID="{85767FCE-7E02-4A6B-88EA-DFAABF9E886F}" presName="compNode" presStyleCnt="0"/>
      <dgm:spPr/>
      <dgm:t>
        <a:bodyPr/>
        <a:lstStyle/>
        <a:p>
          <a:endParaRPr lang="pt-PT"/>
        </a:p>
      </dgm:t>
    </dgm:pt>
    <dgm:pt modelId="{8B477AE0-51C7-41CC-A1C4-6211E060DDC4}" type="pres">
      <dgm:prSet presAssocID="{85767FCE-7E02-4A6B-88EA-DFAABF9E886F}" presName="bkgdShape" presStyleLbl="node1" presStyleIdx="1" presStyleCnt="4"/>
      <dgm:spPr/>
      <dgm:t>
        <a:bodyPr/>
        <a:lstStyle/>
        <a:p>
          <a:endParaRPr lang="pt-PT"/>
        </a:p>
      </dgm:t>
    </dgm:pt>
    <dgm:pt modelId="{C3752228-3C06-4871-B0BD-187E14EE62C9}" type="pres">
      <dgm:prSet presAssocID="{85767FCE-7E02-4A6B-88EA-DFAABF9E886F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EA04F29-AD8A-4861-9C2F-42C11E98C2D0}" type="pres">
      <dgm:prSet presAssocID="{85767FCE-7E02-4A6B-88EA-DFAABF9E886F}" presName="invisiNode" presStyleLbl="node1" presStyleIdx="1" presStyleCnt="4"/>
      <dgm:spPr/>
      <dgm:t>
        <a:bodyPr/>
        <a:lstStyle/>
        <a:p>
          <a:endParaRPr lang="pt-PT"/>
        </a:p>
      </dgm:t>
    </dgm:pt>
    <dgm:pt modelId="{8517DE4C-7060-4801-BEB1-DA71DB7C6128}" type="pres">
      <dgm:prSet presAssocID="{85767FCE-7E02-4A6B-88EA-DFAABF9E886F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D04B97DB-AB86-4764-9730-A6CCA6E6CB6B}" type="pres">
      <dgm:prSet presAssocID="{03C22F21-E3E1-4E4E-B0B4-5A1F1A370B06}" presName="sibTrans" presStyleLbl="sibTrans2D1" presStyleIdx="0" presStyleCnt="0"/>
      <dgm:spPr/>
      <dgm:t>
        <a:bodyPr/>
        <a:lstStyle/>
        <a:p>
          <a:endParaRPr lang="pt-PT"/>
        </a:p>
      </dgm:t>
    </dgm:pt>
    <dgm:pt modelId="{B347E2DF-E226-4686-BE08-F097A7DD7EED}" type="pres">
      <dgm:prSet presAssocID="{163F18ED-64C5-4A64-A1A7-A283DA3CBD27}" presName="compNode" presStyleCnt="0"/>
      <dgm:spPr/>
      <dgm:t>
        <a:bodyPr/>
        <a:lstStyle/>
        <a:p>
          <a:endParaRPr lang="pt-PT"/>
        </a:p>
      </dgm:t>
    </dgm:pt>
    <dgm:pt modelId="{4A50BC06-CACB-4793-B73C-E0E7A10DC41D}" type="pres">
      <dgm:prSet presAssocID="{163F18ED-64C5-4A64-A1A7-A283DA3CBD27}" presName="bkgdShape" presStyleLbl="node1" presStyleIdx="2" presStyleCnt="4" custLinFactNeighborX="-398" custLinFactNeighborY="-2355"/>
      <dgm:spPr/>
      <dgm:t>
        <a:bodyPr/>
        <a:lstStyle/>
        <a:p>
          <a:endParaRPr lang="pt-PT"/>
        </a:p>
      </dgm:t>
    </dgm:pt>
    <dgm:pt modelId="{631A4C9B-7241-4E40-96B5-D5C585357831}" type="pres">
      <dgm:prSet presAssocID="{163F18ED-64C5-4A64-A1A7-A283DA3CBD2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436CBF8-2668-44E9-9165-909879AFBCF9}" type="pres">
      <dgm:prSet presAssocID="{163F18ED-64C5-4A64-A1A7-A283DA3CBD27}" presName="invisiNode" presStyleLbl="node1" presStyleIdx="2" presStyleCnt="4"/>
      <dgm:spPr/>
      <dgm:t>
        <a:bodyPr/>
        <a:lstStyle/>
        <a:p>
          <a:endParaRPr lang="pt-PT"/>
        </a:p>
      </dgm:t>
    </dgm:pt>
    <dgm:pt modelId="{83F0BE57-83DD-4EB2-9740-A01E118984B5}" type="pres">
      <dgm:prSet presAssocID="{163F18ED-64C5-4A64-A1A7-A283DA3CBD27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C46C7BF6-6D2B-4672-BA17-D6ADBE3E7AD1}" type="pres">
      <dgm:prSet presAssocID="{942CD4BC-2F2E-4C46-955C-E50DFEB1978E}" presName="sibTrans" presStyleLbl="sibTrans2D1" presStyleIdx="0" presStyleCnt="0"/>
      <dgm:spPr/>
      <dgm:t>
        <a:bodyPr/>
        <a:lstStyle/>
        <a:p>
          <a:endParaRPr lang="pt-PT"/>
        </a:p>
      </dgm:t>
    </dgm:pt>
    <dgm:pt modelId="{DDDD8EAE-9ECA-4A53-A073-32ED4CFC2EB8}" type="pres">
      <dgm:prSet presAssocID="{4D8FF2CC-DC0C-4DB5-B338-297A86E4CDC8}" presName="compNode" presStyleCnt="0"/>
      <dgm:spPr/>
      <dgm:t>
        <a:bodyPr/>
        <a:lstStyle/>
        <a:p>
          <a:endParaRPr lang="pt-PT"/>
        </a:p>
      </dgm:t>
    </dgm:pt>
    <dgm:pt modelId="{D579DF4D-26E8-4D27-9D1C-E67CA963D129}" type="pres">
      <dgm:prSet presAssocID="{4D8FF2CC-DC0C-4DB5-B338-297A86E4CDC8}" presName="bkgdShape" presStyleLbl="node1" presStyleIdx="3" presStyleCnt="4"/>
      <dgm:spPr/>
      <dgm:t>
        <a:bodyPr/>
        <a:lstStyle/>
        <a:p>
          <a:endParaRPr lang="pt-PT"/>
        </a:p>
      </dgm:t>
    </dgm:pt>
    <dgm:pt modelId="{4577D4C1-FDCA-44C6-ADCD-8FDA8408D0D8}" type="pres">
      <dgm:prSet presAssocID="{4D8FF2CC-DC0C-4DB5-B338-297A86E4CDC8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4032752-C8CB-4A04-8C12-A5901FC7AF73}" type="pres">
      <dgm:prSet presAssocID="{4D8FF2CC-DC0C-4DB5-B338-297A86E4CDC8}" presName="invisiNode" presStyleLbl="node1" presStyleIdx="3" presStyleCnt="4"/>
      <dgm:spPr/>
      <dgm:t>
        <a:bodyPr/>
        <a:lstStyle/>
        <a:p>
          <a:endParaRPr lang="pt-PT"/>
        </a:p>
      </dgm:t>
    </dgm:pt>
    <dgm:pt modelId="{1651183B-0D4F-419A-A6E7-B0F2B4AFD797}" type="pres">
      <dgm:prSet presAssocID="{4D8FF2CC-DC0C-4DB5-B338-297A86E4CDC8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pt-PT"/>
        </a:p>
      </dgm:t>
    </dgm:pt>
  </dgm:ptLst>
  <dgm:cxnLst>
    <dgm:cxn modelId="{E30364C3-0361-419B-B6BC-DEFB4DCEFCE8}" type="presOf" srcId="{85767FCE-7E02-4A6B-88EA-DFAABF9E886F}" destId="{8B477AE0-51C7-41CC-A1C4-6211E060DDC4}" srcOrd="0" destOrd="0" presId="urn:microsoft.com/office/officeart/2005/8/layout/hList7"/>
    <dgm:cxn modelId="{B80B5FC8-EF83-46B0-A485-7120363A13C4}" type="presOf" srcId="{163F18ED-64C5-4A64-A1A7-A283DA3CBD27}" destId="{4A50BC06-CACB-4793-B73C-E0E7A10DC41D}" srcOrd="0" destOrd="0" presId="urn:microsoft.com/office/officeart/2005/8/layout/hList7"/>
    <dgm:cxn modelId="{782829DB-0D1B-412C-BFCC-BB33521D44AC}" type="presOf" srcId="{7B9F3025-9448-43E7-868D-9856C4603565}" destId="{581D5B47-1738-407C-A791-DD73A74DECF0}" srcOrd="0" destOrd="0" presId="urn:microsoft.com/office/officeart/2005/8/layout/hList7"/>
    <dgm:cxn modelId="{0DEBFB1C-AD51-451F-ACEF-0BA0CDDDD624}" type="presOf" srcId="{942CD4BC-2F2E-4C46-955C-E50DFEB1978E}" destId="{C46C7BF6-6D2B-4672-BA17-D6ADBE3E7AD1}" srcOrd="0" destOrd="0" presId="urn:microsoft.com/office/officeart/2005/8/layout/hList7"/>
    <dgm:cxn modelId="{BD2703E2-F67F-4C3E-BE3E-C7249CD4F148}" type="presOf" srcId="{163F18ED-64C5-4A64-A1A7-A283DA3CBD27}" destId="{631A4C9B-7241-4E40-96B5-D5C585357831}" srcOrd="1" destOrd="0" presId="urn:microsoft.com/office/officeart/2005/8/layout/hList7"/>
    <dgm:cxn modelId="{111CEAFE-9FED-4D0F-A9AE-7568C6861437}" srcId="{7B9F3025-9448-43E7-868D-9856C4603565}" destId="{4DF9F43B-851F-4C83-A81B-6FD62FAB6332}" srcOrd="0" destOrd="0" parTransId="{5788DF01-C44A-4D31-9308-9428D8BF109A}" sibTransId="{A40EBAF3-5723-481A-A012-D941C5C1E3D9}"/>
    <dgm:cxn modelId="{497DB8EB-D89B-4353-A833-CFA94ABFEA8A}" type="presOf" srcId="{4D8FF2CC-DC0C-4DB5-B338-297A86E4CDC8}" destId="{4577D4C1-FDCA-44C6-ADCD-8FDA8408D0D8}" srcOrd="1" destOrd="0" presId="urn:microsoft.com/office/officeart/2005/8/layout/hList7"/>
    <dgm:cxn modelId="{419C991F-EDE2-40C6-8678-3ACB3563A5E1}" type="presOf" srcId="{4DF9F43B-851F-4C83-A81B-6FD62FAB6332}" destId="{DCF1E154-D70A-4309-8F16-FF64954DBDB7}" srcOrd="1" destOrd="0" presId="urn:microsoft.com/office/officeart/2005/8/layout/hList7"/>
    <dgm:cxn modelId="{1896514C-DF79-4854-9615-D42ADBE46573}" srcId="{7B9F3025-9448-43E7-868D-9856C4603565}" destId="{4D8FF2CC-DC0C-4DB5-B338-297A86E4CDC8}" srcOrd="3" destOrd="0" parTransId="{B517B69E-C779-4641-B10F-632A77235A87}" sibTransId="{2C452945-5C64-4475-A26B-8A6A6DE453EE}"/>
    <dgm:cxn modelId="{E3861B03-54E0-45B4-80B1-619CA9A3637B}" srcId="{7B9F3025-9448-43E7-868D-9856C4603565}" destId="{85767FCE-7E02-4A6B-88EA-DFAABF9E886F}" srcOrd="1" destOrd="0" parTransId="{DF05B538-DDCC-4CC5-BD1F-9EA6F0C1CE13}" sibTransId="{03C22F21-E3E1-4E4E-B0B4-5A1F1A370B06}"/>
    <dgm:cxn modelId="{2DC46BB2-17B8-4E7F-8C7F-68EC288860A0}" type="presOf" srcId="{85767FCE-7E02-4A6B-88EA-DFAABF9E886F}" destId="{C3752228-3C06-4871-B0BD-187E14EE62C9}" srcOrd="1" destOrd="0" presId="urn:microsoft.com/office/officeart/2005/8/layout/hList7"/>
    <dgm:cxn modelId="{6AB66529-380D-4B1F-A167-B8567A2B57EA}" srcId="{7B9F3025-9448-43E7-868D-9856C4603565}" destId="{163F18ED-64C5-4A64-A1A7-A283DA3CBD27}" srcOrd="2" destOrd="0" parTransId="{143677AD-3C1B-4354-8F96-6DA124877CAD}" sibTransId="{942CD4BC-2F2E-4C46-955C-E50DFEB1978E}"/>
    <dgm:cxn modelId="{8ED0248B-0788-4201-9D8B-40614EF2C5CC}" type="presOf" srcId="{4DF9F43B-851F-4C83-A81B-6FD62FAB6332}" destId="{B2A5E6B1-A1FE-4AAA-B830-EB99DA6AE900}" srcOrd="0" destOrd="0" presId="urn:microsoft.com/office/officeart/2005/8/layout/hList7"/>
    <dgm:cxn modelId="{E3D32FC3-E08A-44FE-A262-89CAC4C47792}" type="presOf" srcId="{A40EBAF3-5723-481A-A012-D941C5C1E3D9}" destId="{53BB6975-B1B4-4F5F-8F56-AF57A2F5AA1A}" srcOrd="0" destOrd="0" presId="urn:microsoft.com/office/officeart/2005/8/layout/hList7"/>
    <dgm:cxn modelId="{B041E232-125C-4AB9-B91D-57B7255564F0}" type="presOf" srcId="{4D8FF2CC-DC0C-4DB5-B338-297A86E4CDC8}" destId="{D579DF4D-26E8-4D27-9D1C-E67CA963D129}" srcOrd="0" destOrd="0" presId="urn:microsoft.com/office/officeart/2005/8/layout/hList7"/>
    <dgm:cxn modelId="{6F7BBD0A-B843-4342-B194-3B6612CD0E29}" type="presOf" srcId="{03C22F21-E3E1-4E4E-B0B4-5A1F1A370B06}" destId="{D04B97DB-AB86-4764-9730-A6CCA6E6CB6B}" srcOrd="0" destOrd="0" presId="urn:microsoft.com/office/officeart/2005/8/layout/hList7"/>
    <dgm:cxn modelId="{C37A0D30-F75A-4CB4-88B8-A229106102A5}" type="presParOf" srcId="{581D5B47-1738-407C-A791-DD73A74DECF0}" destId="{3C3EA33F-8F43-4933-AC39-8780EF946EEC}" srcOrd="0" destOrd="0" presId="urn:microsoft.com/office/officeart/2005/8/layout/hList7"/>
    <dgm:cxn modelId="{2F6C0C23-BD2D-4983-9399-FF5968C6E1AE}" type="presParOf" srcId="{581D5B47-1738-407C-A791-DD73A74DECF0}" destId="{3557B0F1-E718-467C-AC3A-0E105332A8FC}" srcOrd="1" destOrd="0" presId="urn:microsoft.com/office/officeart/2005/8/layout/hList7"/>
    <dgm:cxn modelId="{D0251022-7843-4020-8EAE-CC92DF11465F}" type="presParOf" srcId="{3557B0F1-E718-467C-AC3A-0E105332A8FC}" destId="{EAD68213-0D18-4E21-8548-E650BD6EAF89}" srcOrd="0" destOrd="0" presId="urn:microsoft.com/office/officeart/2005/8/layout/hList7"/>
    <dgm:cxn modelId="{D43F7808-CEFF-440C-9471-F13D7501152A}" type="presParOf" srcId="{EAD68213-0D18-4E21-8548-E650BD6EAF89}" destId="{B2A5E6B1-A1FE-4AAA-B830-EB99DA6AE900}" srcOrd="0" destOrd="0" presId="urn:microsoft.com/office/officeart/2005/8/layout/hList7"/>
    <dgm:cxn modelId="{24D4C499-2289-4A2B-B9BA-D84EA2A753AD}" type="presParOf" srcId="{EAD68213-0D18-4E21-8548-E650BD6EAF89}" destId="{DCF1E154-D70A-4309-8F16-FF64954DBDB7}" srcOrd="1" destOrd="0" presId="urn:microsoft.com/office/officeart/2005/8/layout/hList7"/>
    <dgm:cxn modelId="{C394CF83-F1A7-4924-8BB4-915BD5F5D275}" type="presParOf" srcId="{EAD68213-0D18-4E21-8548-E650BD6EAF89}" destId="{63E5ECA7-70ED-4F89-8904-AE65FE03C1AD}" srcOrd="2" destOrd="0" presId="urn:microsoft.com/office/officeart/2005/8/layout/hList7"/>
    <dgm:cxn modelId="{E4EEAA6A-FEA2-49D9-9C29-8F4FC0F0DAE9}" type="presParOf" srcId="{EAD68213-0D18-4E21-8548-E650BD6EAF89}" destId="{628BF8AC-8C87-45A7-87B8-985C4DC12377}" srcOrd="3" destOrd="0" presId="urn:microsoft.com/office/officeart/2005/8/layout/hList7"/>
    <dgm:cxn modelId="{043D9452-45FD-452D-8599-66DD3A308C77}" type="presParOf" srcId="{3557B0F1-E718-467C-AC3A-0E105332A8FC}" destId="{53BB6975-B1B4-4F5F-8F56-AF57A2F5AA1A}" srcOrd="1" destOrd="0" presId="urn:microsoft.com/office/officeart/2005/8/layout/hList7"/>
    <dgm:cxn modelId="{8CAA7C86-4EF9-4D46-ADBA-168349F428A6}" type="presParOf" srcId="{3557B0F1-E718-467C-AC3A-0E105332A8FC}" destId="{17392923-BA55-4BE3-905D-1524E15C4941}" srcOrd="2" destOrd="0" presId="urn:microsoft.com/office/officeart/2005/8/layout/hList7"/>
    <dgm:cxn modelId="{3A0F42BC-B33A-4845-A2F2-91BFE2223200}" type="presParOf" srcId="{17392923-BA55-4BE3-905D-1524E15C4941}" destId="{8B477AE0-51C7-41CC-A1C4-6211E060DDC4}" srcOrd="0" destOrd="0" presId="urn:microsoft.com/office/officeart/2005/8/layout/hList7"/>
    <dgm:cxn modelId="{EB8E71AE-D59B-49CF-A89A-6B64FFA3D9F7}" type="presParOf" srcId="{17392923-BA55-4BE3-905D-1524E15C4941}" destId="{C3752228-3C06-4871-B0BD-187E14EE62C9}" srcOrd="1" destOrd="0" presId="urn:microsoft.com/office/officeart/2005/8/layout/hList7"/>
    <dgm:cxn modelId="{AA29F7D5-C1A3-4162-B237-51FCE5937AF2}" type="presParOf" srcId="{17392923-BA55-4BE3-905D-1524E15C4941}" destId="{2EA04F29-AD8A-4861-9C2F-42C11E98C2D0}" srcOrd="2" destOrd="0" presId="urn:microsoft.com/office/officeart/2005/8/layout/hList7"/>
    <dgm:cxn modelId="{C85A8DAA-D0A4-4CE1-B068-0C907E59DCA4}" type="presParOf" srcId="{17392923-BA55-4BE3-905D-1524E15C4941}" destId="{8517DE4C-7060-4801-BEB1-DA71DB7C6128}" srcOrd="3" destOrd="0" presId="urn:microsoft.com/office/officeart/2005/8/layout/hList7"/>
    <dgm:cxn modelId="{F76E858D-C72B-49B5-8939-8CD1ADC780BE}" type="presParOf" srcId="{3557B0F1-E718-467C-AC3A-0E105332A8FC}" destId="{D04B97DB-AB86-4764-9730-A6CCA6E6CB6B}" srcOrd="3" destOrd="0" presId="urn:microsoft.com/office/officeart/2005/8/layout/hList7"/>
    <dgm:cxn modelId="{A51E1A6A-1ADC-4C94-B1B3-011F59908AF7}" type="presParOf" srcId="{3557B0F1-E718-467C-AC3A-0E105332A8FC}" destId="{B347E2DF-E226-4686-BE08-F097A7DD7EED}" srcOrd="4" destOrd="0" presId="urn:microsoft.com/office/officeart/2005/8/layout/hList7"/>
    <dgm:cxn modelId="{23C8D603-6FBA-495E-984D-A5355C79776F}" type="presParOf" srcId="{B347E2DF-E226-4686-BE08-F097A7DD7EED}" destId="{4A50BC06-CACB-4793-B73C-E0E7A10DC41D}" srcOrd="0" destOrd="0" presId="urn:microsoft.com/office/officeart/2005/8/layout/hList7"/>
    <dgm:cxn modelId="{2FEF7EF8-4869-4806-B380-9E9BDA78B492}" type="presParOf" srcId="{B347E2DF-E226-4686-BE08-F097A7DD7EED}" destId="{631A4C9B-7241-4E40-96B5-D5C585357831}" srcOrd="1" destOrd="0" presId="urn:microsoft.com/office/officeart/2005/8/layout/hList7"/>
    <dgm:cxn modelId="{376F8369-EED2-45A7-A299-6F9437D22BD0}" type="presParOf" srcId="{B347E2DF-E226-4686-BE08-F097A7DD7EED}" destId="{2436CBF8-2668-44E9-9165-909879AFBCF9}" srcOrd="2" destOrd="0" presId="urn:microsoft.com/office/officeart/2005/8/layout/hList7"/>
    <dgm:cxn modelId="{EFA8FF12-39D2-41A0-9E00-C0205E2CB58A}" type="presParOf" srcId="{B347E2DF-E226-4686-BE08-F097A7DD7EED}" destId="{83F0BE57-83DD-4EB2-9740-A01E118984B5}" srcOrd="3" destOrd="0" presId="urn:microsoft.com/office/officeart/2005/8/layout/hList7"/>
    <dgm:cxn modelId="{625A9A6D-84E4-4EF3-AD1C-EB3893E85060}" type="presParOf" srcId="{3557B0F1-E718-467C-AC3A-0E105332A8FC}" destId="{C46C7BF6-6D2B-4672-BA17-D6ADBE3E7AD1}" srcOrd="5" destOrd="0" presId="urn:microsoft.com/office/officeart/2005/8/layout/hList7"/>
    <dgm:cxn modelId="{7AED24C4-7943-4C35-BC5A-F5ADE2A0C468}" type="presParOf" srcId="{3557B0F1-E718-467C-AC3A-0E105332A8FC}" destId="{DDDD8EAE-9ECA-4A53-A073-32ED4CFC2EB8}" srcOrd="6" destOrd="0" presId="urn:microsoft.com/office/officeart/2005/8/layout/hList7"/>
    <dgm:cxn modelId="{29D34A41-DAC0-4501-B23B-13D2E9292D60}" type="presParOf" srcId="{DDDD8EAE-9ECA-4A53-A073-32ED4CFC2EB8}" destId="{D579DF4D-26E8-4D27-9D1C-E67CA963D129}" srcOrd="0" destOrd="0" presId="urn:microsoft.com/office/officeart/2005/8/layout/hList7"/>
    <dgm:cxn modelId="{A9B6C47B-4494-406A-AD76-5C6CB87333F7}" type="presParOf" srcId="{DDDD8EAE-9ECA-4A53-A073-32ED4CFC2EB8}" destId="{4577D4C1-FDCA-44C6-ADCD-8FDA8408D0D8}" srcOrd="1" destOrd="0" presId="urn:microsoft.com/office/officeart/2005/8/layout/hList7"/>
    <dgm:cxn modelId="{BCD1B1D5-4535-4789-A223-1D30408A4FC8}" type="presParOf" srcId="{DDDD8EAE-9ECA-4A53-A073-32ED4CFC2EB8}" destId="{04032752-C8CB-4A04-8C12-A5901FC7AF73}" srcOrd="2" destOrd="0" presId="urn:microsoft.com/office/officeart/2005/8/layout/hList7"/>
    <dgm:cxn modelId="{AC8FD2EC-DAA0-4BA2-BCAF-457F1A781F1B}" type="presParOf" srcId="{DDDD8EAE-9ECA-4A53-A073-32ED4CFC2EB8}" destId="{1651183B-0D4F-419A-A6E7-B0F2B4AFD79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/>
          <a:r>
            <a:rPr lang="pt-PT" sz="2400" dirty="0" smtClean="0"/>
            <a:t>O(s) objetivo(s) educacional(ais) ou de aprendizagem </a:t>
          </a:r>
          <a:r>
            <a:rPr lang="pt-PT" sz="2400" dirty="0" smtClean="0">
              <a:latin typeface="+mn-lt"/>
            </a:rPr>
            <a:t> </a:t>
          </a:r>
          <a:endParaRPr lang="pt-PT" sz="2400" dirty="0">
            <a:latin typeface="+mn-lt"/>
          </a:endParaRP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0" custLinFactNeighborY="82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06E073E7-08CD-4221-A7A3-8C4D34EEAF17}" type="presOf" srcId="{8057E3AA-74DC-4CFE-95C4-62FBDB9316D9}" destId="{61FE9160-7168-4B95-A12B-ADE1B7376A68}" srcOrd="0" destOrd="0" presId="urn:microsoft.com/office/officeart/2005/8/layout/vList2"/>
    <dgm:cxn modelId="{DB4C2043-62A3-4D79-997E-5C27D93D11F5}" type="presOf" srcId="{193709E9-C5E6-4B42-96DD-5D98E96C5750}" destId="{BD43DFF3-554D-4EBF-A5A2-68559AD93FA3}" srcOrd="0" destOrd="0" presId="urn:microsoft.com/office/officeart/2005/8/layout/vList2"/>
    <dgm:cxn modelId="{20885234-4A00-404C-8F3F-5C2ACB5DA2DB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/>
          <a:r>
            <a:rPr lang="pt-PT" sz="2400" dirty="0" smtClean="0">
              <a:latin typeface="+mn-lt"/>
            </a:rPr>
            <a:t>Padrões de descrição e formatação que permitam a interoperabilidade e a recuperação da informação na rede. </a:t>
          </a:r>
          <a:endParaRPr lang="pt-PT" sz="2400" dirty="0">
            <a:latin typeface="+mn-lt"/>
          </a:endParaRP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0" custLinFactNeighborY="82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ECFCD071-0444-4B5B-B69A-EF17D76D5A4C}" type="presOf" srcId="{193709E9-C5E6-4B42-96DD-5D98E96C5750}" destId="{BD43DFF3-554D-4EBF-A5A2-68559AD93FA3}" srcOrd="0" destOrd="0" presId="urn:microsoft.com/office/officeart/2005/8/layout/vList2"/>
    <dgm:cxn modelId="{F0E0DC0C-6F4F-4343-8259-1F940854B2A9}" type="presOf" srcId="{8057E3AA-74DC-4CFE-95C4-62FBDB9316D9}" destId="{61FE9160-7168-4B95-A12B-ADE1B7376A68}" srcOrd="0" destOrd="0" presId="urn:microsoft.com/office/officeart/2005/8/layout/vList2"/>
    <dgm:cxn modelId="{B14E6792-34AB-4165-96C1-1CDBC227FAE9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9788CFBE-A832-42B0-BA49-ED8D0D6F1E57}">
      <dgm:prSet/>
      <dgm:spPr/>
      <dgm:t>
        <a:bodyPr/>
        <a:lstStyle/>
        <a:p>
          <a:pPr algn="l"/>
          <a:endParaRPr lang="pt-PT" dirty="0" smtClean="0">
            <a:hlinkClick xmlns:r="http://schemas.openxmlformats.org/officeDocument/2006/relationships" r:id="rId1"/>
          </a:endParaRPr>
        </a:p>
        <a:p>
          <a:pPr algn="ctr"/>
          <a:r>
            <a:rPr lang="pt-PT" dirty="0" smtClean="0">
              <a:hlinkClick xmlns:r="http://schemas.openxmlformats.org/officeDocument/2006/relationships" r:id="rId1"/>
            </a:rPr>
            <a:t>https://repositorioaberto.uab.pt/bitstream/10400.2/6683/4/RA_REA.pdf</a:t>
          </a:r>
          <a:endParaRPr lang="pt-PT" dirty="0" smtClean="0"/>
        </a:p>
        <a:p>
          <a:pPr algn="l"/>
          <a:endParaRPr lang="pt-PT" dirty="0"/>
        </a:p>
      </dgm:t>
    </dgm:pt>
    <dgm:pt modelId="{05682215-0327-44B0-A254-50A05FC7D841}" type="parTrans" cxnId="{DE223114-77AF-417C-9E63-7C784850225F}">
      <dgm:prSet/>
      <dgm:spPr/>
      <dgm:t>
        <a:bodyPr/>
        <a:lstStyle/>
        <a:p>
          <a:endParaRPr lang="pt-PT"/>
        </a:p>
      </dgm:t>
    </dgm:pt>
    <dgm:pt modelId="{EA2B268A-97A8-4F6B-AC95-73189A4FF3B9}" type="sibTrans" cxnId="{DE223114-77AF-417C-9E63-7C784850225F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FD93BA40-D7B2-451B-A6DB-5C05209DDAA8}" type="pres">
      <dgm:prSet presAssocID="{9788CFBE-A832-42B0-BA49-ED8D0D6F1E57}" presName="parentText" presStyleLbl="node1" presStyleIdx="0" presStyleCnt="1" custLinFactNeighborX="0" custLinFactNeighborY="-581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DA7566E8-AE74-43A5-A5D0-55A151433B8E}" type="presOf" srcId="{9788CFBE-A832-42B0-BA49-ED8D0D6F1E57}" destId="{FD93BA40-D7B2-451B-A6DB-5C05209DDAA8}" srcOrd="0" destOrd="0" presId="urn:microsoft.com/office/officeart/2005/8/layout/vList2"/>
    <dgm:cxn modelId="{85691D04-E1EF-4AA1-82EF-3A877F89F734}" type="presOf" srcId="{8057E3AA-74DC-4CFE-95C4-62FBDB9316D9}" destId="{61FE9160-7168-4B95-A12B-ADE1B7376A68}" srcOrd="0" destOrd="0" presId="urn:microsoft.com/office/officeart/2005/8/layout/vList2"/>
    <dgm:cxn modelId="{DE223114-77AF-417C-9E63-7C784850225F}" srcId="{8057E3AA-74DC-4CFE-95C4-62FBDB9316D9}" destId="{9788CFBE-A832-42B0-BA49-ED8D0D6F1E57}" srcOrd="0" destOrd="0" parTransId="{05682215-0327-44B0-A254-50A05FC7D841}" sibTransId="{EA2B268A-97A8-4F6B-AC95-73189A4FF3B9}"/>
    <dgm:cxn modelId="{0CFD9538-2C3C-44C9-8933-704CF9102BA7}" type="presParOf" srcId="{61FE9160-7168-4B95-A12B-ADE1B7376A68}" destId="{FD93BA40-D7B2-451B-A6DB-5C05209DDA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/>
          <a:r>
            <a:rPr lang="pt-PT" sz="2400" b="1" dirty="0" smtClean="0"/>
            <a:t>Inclusão das recomendações sobre os elementos Dublin Core herdadas das Diretrizes DRIVER</a:t>
          </a:r>
          <a:endParaRPr lang="pt-PT" sz="2400" dirty="0">
            <a:latin typeface="+mn-lt"/>
          </a:endParaRP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-165" custLinFactNeighborY="5162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0531BE78-74B6-4128-AECE-34DC7DA37293}" type="presOf" srcId="{193709E9-C5E6-4B42-96DD-5D98E96C5750}" destId="{BD43DFF3-554D-4EBF-A5A2-68559AD93FA3}" srcOrd="0" destOrd="0" presId="urn:microsoft.com/office/officeart/2005/8/layout/vList2"/>
    <dgm:cxn modelId="{CE23A992-9282-4538-B515-576A3E48E7C9}" type="presOf" srcId="{8057E3AA-74DC-4CFE-95C4-62FBDB9316D9}" destId="{61FE9160-7168-4B95-A12B-ADE1B7376A68}" srcOrd="0" destOrd="0" presId="urn:microsoft.com/office/officeart/2005/8/layout/vList2"/>
    <dgm:cxn modelId="{F0998BD5-94FB-44FF-920F-8D022FCB6BBF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pt-PT" sz="24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  <a:hlinkClick xmlns:r="http://schemas.openxmlformats.org/officeDocument/2006/relationships" r:id="rId1"/>
            </a:rPr>
            <a:t>Política Institucional de Acesso Aberto </a:t>
          </a:r>
          <a:endParaRPr lang="pt-PT" sz="2400" dirty="0" smtClean="0">
            <a:latin typeface="+mn-lt"/>
            <a:ea typeface="Times New Roman" panose="02020603050405020304" pitchFamily="18" charset="0"/>
            <a:cs typeface="Tahoma" panose="020B0604030504040204" pitchFamily="34" charset="0"/>
          </a:endParaRPr>
        </a:p>
        <a:p>
          <a:pPr algn="just" rtl="0">
            <a:lnSpc>
              <a:spcPct val="150000"/>
            </a:lnSpc>
          </a:pPr>
          <a:r>
            <a:rPr lang="pt-PT" sz="24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</a:rPr>
            <a:t>P</a:t>
          </a:r>
          <a:r>
            <a:rPr lang="pt-PT" sz="2400" dirty="0" smtClean="0"/>
            <a:t>ermite a concretização das premissas definidas na estratégia institucional da Universidade Aberta, relacionada com o acesso aberto.</a:t>
          </a:r>
          <a:endParaRPr lang="pt-PT" sz="2400" dirty="0">
            <a:latin typeface="+mn-lt"/>
          </a:endParaRP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0" custLinFactNeighborY="-1564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1E22DD1A-49B8-428F-A108-5FF9B3D57CAC}" type="presOf" srcId="{8057E3AA-74DC-4CFE-95C4-62FBDB9316D9}" destId="{61FE9160-7168-4B95-A12B-ADE1B7376A68}" srcOrd="0" destOrd="0" presId="urn:microsoft.com/office/officeart/2005/8/layout/vList2"/>
    <dgm:cxn modelId="{A211E65F-A23E-437A-AAFB-611FDB7BBDC4}" type="presOf" srcId="{193709E9-C5E6-4B42-96DD-5D98E96C5750}" destId="{BD43DFF3-554D-4EBF-A5A2-68559AD93FA3}" srcOrd="0" destOrd="0" presId="urn:microsoft.com/office/officeart/2005/8/layout/vList2"/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3D967BEA-4F9D-472B-B1B0-06847DED2FCB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A6E3046-BB74-48F7-BBC1-422428667A8F}" type="doc">
      <dgm:prSet loTypeId="urn:microsoft.com/office/officeart/2005/8/layout/list1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4866C60E-7229-4FA6-A89C-B578FD7A7DD5}">
      <dgm:prSet phldrT="[Texto]" custT="1"/>
      <dgm:spPr/>
      <dgm:t>
        <a:bodyPr/>
        <a:lstStyle/>
        <a:p>
          <a:r>
            <a:rPr lang="pt-PT" sz="2800" b="0" dirty="0" smtClean="0"/>
            <a:t>ANÁLISE DE CONTEÚDO</a:t>
          </a:r>
          <a:endParaRPr lang="pt-PT" sz="2800" b="0" dirty="0"/>
        </a:p>
      </dgm:t>
    </dgm:pt>
    <dgm:pt modelId="{B4048650-A92C-495D-A868-82DC80937782}" type="parTrans" cxnId="{B94C91FA-843D-440D-8103-C1D9F0F4A5D9}">
      <dgm:prSet/>
      <dgm:spPr/>
      <dgm:t>
        <a:bodyPr/>
        <a:lstStyle/>
        <a:p>
          <a:endParaRPr lang="pt-PT"/>
        </a:p>
      </dgm:t>
    </dgm:pt>
    <dgm:pt modelId="{2B146119-213C-4654-A8B3-B9A945DE6463}" type="sibTrans" cxnId="{B94C91FA-843D-440D-8103-C1D9F0F4A5D9}">
      <dgm:prSet/>
      <dgm:spPr/>
      <dgm:t>
        <a:bodyPr/>
        <a:lstStyle/>
        <a:p>
          <a:endParaRPr lang="pt-PT"/>
        </a:p>
      </dgm:t>
    </dgm:pt>
    <dgm:pt modelId="{233F616C-74F3-450A-858E-C2F350A1F934}">
      <dgm:prSet phldrT="[Texto]" custT="1"/>
      <dgm:spPr/>
      <dgm:t>
        <a:bodyPr/>
        <a:lstStyle/>
        <a:p>
          <a:r>
            <a:rPr lang="pt-PT" sz="2800" b="0" dirty="0" smtClean="0"/>
            <a:t>INTERAÇÃO</a:t>
          </a:r>
          <a:endParaRPr lang="pt-PT" sz="2800" b="0" dirty="0"/>
        </a:p>
      </dgm:t>
    </dgm:pt>
    <dgm:pt modelId="{D111B73C-9F67-4CDE-8011-C6F40D7270F3}" type="parTrans" cxnId="{4F417090-C9A4-44D2-A28F-2F90EC785385}">
      <dgm:prSet/>
      <dgm:spPr/>
      <dgm:t>
        <a:bodyPr/>
        <a:lstStyle/>
        <a:p>
          <a:endParaRPr lang="pt-PT"/>
        </a:p>
      </dgm:t>
    </dgm:pt>
    <dgm:pt modelId="{FE082793-3CEC-42C1-B2D7-09AA9378F8C4}" type="sibTrans" cxnId="{4F417090-C9A4-44D2-A28F-2F90EC785385}">
      <dgm:prSet/>
      <dgm:spPr/>
      <dgm:t>
        <a:bodyPr/>
        <a:lstStyle/>
        <a:p>
          <a:endParaRPr lang="pt-PT"/>
        </a:p>
      </dgm:t>
    </dgm:pt>
    <dgm:pt modelId="{41A28807-CD1C-45BD-A4A0-95ED75291023}">
      <dgm:prSet phldrT="[Texto]" custT="1"/>
      <dgm:spPr/>
      <dgm:t>
        <a:bodyPr/>
        <a:lstStyle/>
        <a:p>
          <a:r>
            <a:rPr lang="pt-PT" sz="2800" b="0" dirty="0" smtClean="0"/>
            <a:t>VERSATILIDADE</a:t>
          </a:r>
          <a:endParaRPr lang="pt-PT" sz="2800" b="0" dirty="0"/>
        </a:p>
      </dgm:t>
    </dgm:pt>
    <dgm:pt modelId="{F89C8F8D-CCD9-4655-B312-286959F4B56B}" type="parTrans" cxnId="{85F5BBDC-E17D-41AF-813B-F5893919A192}">
      <dgm:prSet/>
      <dgm:spPr/>
      <dgm:t>
        <a:bodyPr/>
        <a:lstStyle/>
        <a:p>
          <a:endParaRPr lang="pt-PT"/>
        </a:p>
      </dgm:t>
    </dgm:pt>
    <dgm:pt modelId="{47BEBBEB-C85C-46B3-ABBB-BD21657A763C}" type="sibTrans" cxnId="{85F5BBDC-E17D-41AF-813B-F5893919A192}">
      <dgm:prSet/>
      <dgm:spPr/>
      <dgm:t>
        <a:bodyPr/>
        <a:lstStyle/>
        <a:p>
          <a:endParaRPr lang="pt-PT"/>
        </a:p>
      </dgm:t>
    </dgm:pt>
    <dgm:pt modelId="{2E186351-5B2A-4C7C-96B8-2587AD037D82}">
      <dgm:prSet phldrT="[Texto]" custT="1"/>
      <dgm:spPr/>
      <dgm:t>
        <a:bodyPr/>
        <a:lstStyle/>
        <a:p>
          <a:r>
            <a:rPr lang="pt-PT" sz="2800" b="0" dirty="0" smtClean="0"/>
            <a:t>MULTIPLICIDADE</a:t>
          </a:r>
          <a:endParaRPr lang="pt-PT" sz="2800" b="0" dirty="0"/>
        </a:p>
      </dgm:t>
    </dgm:pt>
    <dgm:pt modelId="{063D8FC4-46EE-44AC-865E-999B03320A7A}" type="parTrans" cxnId="{00A72A37-6EE5-46C2-9437-D4D44D233D89}">
      <dgm:prSet/>
      <dgm:spPr/>
      <dgm:t>
        <a:bodyPr/>
        <a:lstStyle/>
        <a:p>
          <a:endParaRPr lang="pt-PT"/>
        </a:p>
      </dgm:t>
    </dgm:pt>
    <dgm:pt modelId="{0A6ADE54-3B08-4117-88E3-2D247E8C00DC}" type="sibTrans" cxnId="{00A72A37-6EE5-46C2-9437-D4D44D233D89}">
      <dgm:prSet/>
      <dgm:spPr/>
      <dgm:t>
        <a:bodyPr/>
        <a:lstStyle/>
        <a:p>
          <a:endParaRPr lang="pt-PT"/>
        </a:p>
      </dgm:t>
    </dgm:pt>
    <dgm:pt modelId="{47E9D49E-B410-49E2-8488-1295FC9B03DD}" type="pres">
      <dgm:prSet presAssocID="{9A6E3046-BB74-48F7-BBC1-422428667A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3E12A27-14C6-4878-B215-638CA795C3A2}" type="pres">
      <dgm:prSet presAssocID="{4866C60E-7229-4FA6-A89C-B578FD7A7DD5}" presName="parentLin" presStyleCnt="0"/>
      <dgm:spPr/>
    </dgm:pt>
    <dgm:pt modelId="{2E4EE6C0-DC6E-403D-846C-346119C86FC4}" type="pres">
      <dgm:prSet presAssocID="{4866C60E-7229-4FA6-A89C-B578FD7A7DD5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93221213-15FF-457D-BEAD-DA92004DCC14}" type="pres">
      <dgm:prSet presAssocID="{4866C60E-7229-4FA6-A89C-B578FD7A7DD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D5512C9-E801-4163-8B71-C876E6A308BA}" type="pres">
      <dgm:prSet presAssocID="{4866C60E-7229-4FA6-A89C-B578FD7A7DD5}" presName="negativeSpace" presStyleCnt="0"/>
      <dgm:spPr/>
    </dgm:pt>
    <dgm:pt modelId="{1B6A501E-58A3-4E11-B120-4898CF5223BD}" type="pres">
      <dgm:prSet presAssocID="{4866C60E-7229-4FA6-A89C-B578FD7A7DD5}" presName="childText" presStyleLbl="conFgAcc1" presStyleIdx="0" presStyleCnt="4">
        <dgm:presLayoutVars>
          <dgm:bulletEnabled val="1"/>
        </dgm:presLayoutVars>
      </dgm:prSet>
      <dgm:spPr/>
    </dgm:pt>
    <dgm:pt modelId="{8DF590A6-8E5E-466B-91D5-D31B201C8B53}" type="pres">
      <dgm:prSet presAssocID="{2B146119-213C-4654-A8B3-B9A945DE6463}" presName="spaceBetweenRectangles" presStyleCnt="0"/>
      <dgm:spPr/>
    </dgm:pt>
    <dgm:pt modelId="{05B1BCCC-D239-4909-8415-30FCD4D9194E}" type="pres">
      <dgm:prSet presAssocID="{233F616C-74F3-450A-858E-C2F350A1F934}" presName="parentLin" presStyleCnt="0"/>
      <dgm:spPr/>
    </dgm:pt>
    <dgm:pt modelId="{257CF4D4-0C46-40C5-8554-25BCA456D545}" type="pres">
      <dgm:prSet presAssocID="{233F616C-74F3-450A-858E-C2F350A1F934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0ED59537-F229-4EF3-A191-F7D0C074B4F6}" type="pres">
      <dgm:prSet presAssocID="{233F616C-74F3-450A-858E-C2F350A1F93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6145883-E5F3-44B7-9BBF-797DEEACD080}" type="pres">
      <dgm:prSet presAssocID="{233F616C-74F3-450A-858E-C2F350A1F934}" presName="negativeSpace" presStyleCnt="0"/>
      <dgm:spPr/>
    </dgm:pt>
    <dgm:pt modelId="{715A14EC-7D64-4764-968F-8574034EBC47}" type="pres">
      <dgm:prSet presAssocID="{233F616C-74F3-450A-858E-C2F350A1F93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2C45065-48BE-4F56-9169-A79BD672D731}" type="pres">
      <dgm:prSet presAssocID="{FE082793-3CEC-42C1-B2D7-09AA9378F8C4}" presName="spaceBetweenRectangles" presStyleCnt="0"/>
      <dgm:spPr/>
    </dgm:pt>
    <dgm:pt modelId="{7096D5A9-7271-41C5-9E8C-56CBEC843D44}" type="pres">
      <dgm:prSet presAssocID="{2E186351-5B2A-4C7C-96B8-2587AD037D82}" presName="parentLin" presStyleCnt="0"/>
      <dgm:spPr/>
    </dgm:pt>
    <dgm:pt modelId="{853AD4C0-393C-478E-8908-4602C4248AAC}" type="pres">
      <dgm:prSet presAssocID="{2E186351-5B2A-4C7C-96B8-2587AD037D82}" presName="parentLeftMargin" presStyleLbl="node1" presStyleIdx="1" presStyleCnt="4"/>
      <dgm:spPr/>
      <dgm:t>
        <a:bodyPr/>
        <a:lstStyle/>
        <a:p>
          <a:endParaRPr lang="pt-PT"/>
        </a:p>
      </dgm:t>
    </dgm:pt>
    <dgm:pt modelId="{E095452C-BEB9-422C-8730-1B73D062859D}" type="pres">
      <dgm:prSet presAssocID="{2E186351-5B2A-4C7C-96B8-2587AD037D8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786A06E-DD08-4D24-9F41-E55522F1BEB7}" type="pres">
      <dgm:prSet presAssocID="{2E186351-5B2A-4C7C-96B8-2587AD037D82}" presName="negativeSpace" presStyleCnt="0"/>
      <dgm:spPr/>
    </dgm:pt>
    <dgm:pt modelId="{EE64E209-3B5A-4AF4-9C7E-C45147E7D994}" type="pres">
      <dgm:prSet presAssocID="{2E186351-5B2A-4C7C-96B8-2587AD037D82}" presName="childText" presStyleLbl="conFgAcc1" presStyleIdx="2" presStyleCnt="4">
        <dgm:presLayoutVars>
          <dgm:bulletEnabled val="1"/>
        </dgm:presLayoutVars>
      </dgm:prSet>
      <dgm:spPr/>
    </dgm:pt>
    <dgm:pt modelId="{5981D563-D2B6-4550-910F-6D8CFD9128D5}" type="pres">
      <dgm:prSet presAssocID="{0A6ADE54-3B08-4117-88E3-2D247E8C00DC}" presName="spaceBetweenRectangles" presStyleCnt="0"/>
      <dgm:spPr/>
    </dgm:pt>
    <dgm:pt modelId="{45D0DF85-1AE9-4F8B-840A-487058BA3287}" type="pres">
      <dgm:prSet presAssocID="{41A28807-CD1C-45BD-A4A0-95ED75291023}" presName="parentLin" presStyleCnt="0"/>
      <dgm:spPr/>
    </dgm:pt>
    <dgm:pt modelId="{ED0DCB15-107A-4D78-9E91-D1C4B511ED2A}" type="pres">
      <dgm:prSet presAssocID="{41A28807-CD1C-45BD-A4A0-95ED75291023}" presName="parentLeftMargin" presStyleLbl="node1" presStyleIdx="2" presStyleCnt="4"/>
      <dgm:spPr/>
      <dgm:t>
        <a:bodyPr/>
        <a:lstStyle/>
        <a:p>
          <a:endParaRPr lang="pt-PT"/>
        </a:p>
      </dgm:t>
    </dgm:pt>
    <dgm:pt modelId="{316031AC-9BB4-48E5-A2C6-20AE88D97276}" type="pres">
      <dgm:prSet presAssocID="{41A28807-CD1C-45BD-A4A0-95ED7529102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8559BBA-3BD2-44B5-9CC9-99E96ECFB9CB}" type="pres">
      <dgm:prSet presAssocID="{41A28807-CD1C-45BD-A4A0-95ED75291023}" presName="negativeSpace" presStyleCnt="0"/>
      <dgm:spPr/>
    </dgm:pt>
    <dgm:pt modelId="{E625F97E-460A-4656-BCE8-55A826C7322B}" type="pres">
      <dgm:prSet presAssocID="{41A28807-CD1C-45BD-A4A0-95ED7529102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384AED9-3CC4-4D69-B987-39BF6890B3EF}" type="presOf" srcId="{4866C60E-7229-4FA6-A89C-B578FD7A7DD5}" destId="{2E4EE6C0-DC6E-403D-846C-346119C86FC4}" srcOrd="0" destOrd="0" presId="urn:microsoft.com/office/officeart/2005/8/layout/list1"/>
    <dgm:cxn modelId="{60C60DAF-4FA6-4238-B1A8-1DC265DFD142}" type="presOf" srcId="{2E186351-5B2A-4C7C-96B8-2587AD037D82}" destId="{853AD4C0-393C-478E-8908-4602C4248AAC}" srcOrd="0" destOrd="0" presId="urn:microsoft.com/office/officeart/2005/8/layout/list1"/>
    <dgm:cxn modelId="{A2354516-84E5-44BD-A0E6-2847BAFD12B9}" type="presOf" srcId="{9A6E3046-BB74-48F7-BBC1-422428667A8F}" destId="{47E9D49E-B410-49E2-8488-1295FC9B03DD}" srcOrd="0" destOrd="0" presId="urn:microsoft.com/office/officeart/2005/8/layout/list1"/>
    <dgm:cxn modelId="{21F9D636-2263-4B21-A734-6EBEBA135619}" type="presOf" srcId="{2E186351-5B2A-4C7C-96B8-2587AD037D82}" destId="{E095452C-BEB9-422C-8730-1B73D062859D}" srcOrd="1" destOrd="0" presId="urn:microsoft.com/office/officeart/2005/8/layout/list1"/>
    <dgm:cxn modelId="{E4BA461F-68CC-4B2F-A050-E285C07A6060}" type="presOf" srcId="{233F616C-74F3-450A-858E-C2F350A1F934}" destId="{257CF4D4-0C46-40C5-8554-25BCA456D545}" srcOrd="0" destOrd="0" presId="urn:microsoft.com/office/officeart/2005/8/layout/list1"/>
    <dgm:cxn modelId="{85F5BBDC-E17D-41AF-813B-F5893919A192}" srcId="{9A6E3046-BB74-48F7-BBC1-422428667A8F}" destId="{41A28807-CD1C-45BD-A4A0-95ED75291023}" srcOrd="3" destOrd="0" parTransId="{F89C8F8D-CCD9-4655-B312-286959F4B56B}" sibTransId="{47BEBBEB-C85C-46B3-ABBB-BD21657A763C}"/>
    <dgm:cxn modelId="{4F417090-C9A4-44D2-A28F-2F90EC785385}" srcId="{9A6E3046-BB74-48F7-BBC1-422428667A8F}" destId="{233F616C-74F3-450A-858E-C2F350A1F934}" srcOrd="1" destOrd="0" parTransId="{D111B73C-9F67-4CDE-8011-C6F40D7270F3}" sibTransId="{FE082793-3CEC-42C1-B2D7-09AA9378F8C4}"/>
    <dgm:cxn modelId="{279450D2-0DB2-4C5F-A35F-68E4EDB8E824}" type="presOf" srcId="{233F616C-74F3-450A-858E-C2F350A1F934}" destId="{0ED59537-F229-4EF3-A191-F7D0C074B4F6}" srcOrd="1" destOrd="0" presId="urn:microsoft.com/office/officeart/2005/8/layout/list1"/>
    <dgm:cxn modelId="{B94C91FA-843D-440D-8103-C1D9F0F4A5D9}" srcId="{9A6E3046-BB74-48F7-BBC1-422428667A8F}" destId="{4866C60E-7229-4FA6-A89C-B578FD7A7DD5}" srcOrd="0" destOrd="0" parTransId="{B4048650-A92C-495D-A868-82DC80937782}" sibTransId="{2B146119-213C-4654-A8B3-B9A945DE6463}"/>
    <dgm:cxn modelId="{AD3612A1-DF15-4DCE-8671-34815EB2DCA5}" type="presOf" srcId="{41A28807-CD1C-45BD-A4A0-95ED75291023}" destId="{316031AC-9BB4-48E5-A2C6-20AE88D97276}" srcOrd="1" destOrd="0" presId="urn:microsoft.com/office/officeart/2005/8/layout/list1"/>
    <dgm:cxn modelId="{036C0872-F786-41EF-8D0C-4AB390B72621}" type="presOf" srcId="{41A28807-CD1C-45BD-A4A0-95ED75291023}" destId="{ED0DCB15-107A-4D78-9E91-D1C4B511ED2A}" srcOrd="0" destOrd="0" presId="urn:microsoft.com/office/officeart/2005/8/layout/list1"/>
    <dgm:cxn modelId="{50920EA4-B958-4D40-BC45-6FAB305AC0E4}" type="presOf" srcId="{4866C60E-7229-4FA6-A89C-B578FD7A7DD5}" destId="{93221213-15FF-457D-BEAD-DA92004DCC14}" srcOrd="1" destOrd="0" presId="urn:microsoft.com/office/officeart/2005/8/layout/list1"/>
    <dgm:cxn modelId="{00A72A37-6EE5-46C2-9437-D4D44D233D89}" srcId="{9A6E3046-BB74-48F7-BBC1-422428667A8F}" destId="{2E186351-5B2A-4C7C-96B8-2587AD037D82}" srcOrd="2" destOrd="0" parTransId="{063D8FC4-46EE-44AC-865E-999B03320A7A}" sibTransId="{0A6ADE54-3B08-4117-88E3-2D247E8C00DC}"/>
    <dgm:cxn modelId="{E2B251A9-F92A-4725-963F-DC92D8AB9027}" type="presParOf" srcId="{47E9D49E-B410-49E2-8488-1295FC9B03DD}" destId="{A3E12A27-14C6-4878-B215-638CA795C3A2}" srcOrd="0" destOrd="0" presId="urn:microsoft.com/office/officeart/2005/8/layout/list1"/>
    <dgm:cxn modelId="{8C49284A-04E8-4CCA-BC5D-44D849C6789B}" type="presParOf" srcId="{A3E12A27-14C6-4878-B215-638CA795C3A2}" destId="{2E4EE6C0-DC6E-403D-846C-346119C86FC4}" srcOrd="0" destOrd="0" presId="urn:microsoft.com/office/officeart/2005/8/layout/list1"/>
    <dgm:cxn modelId="{935D96EE-8176-4076-BA61-005319EEC32B}" type="presParOf" srcId="{A3E12A27-14C6-4878-B215-638CA795C3A2}" destId="{93221213-15FF-457D-BEAD-DA92004DCC14}" srcOrd="1" destOrd="0" presId="urn:microsoft.com/office/officeart/2005/8/layout/list1"/>
    <dgm:cxn modelId="{86B0FFB0-FEC3-4E37-83EE-86DA1DEDFDE7}" type="presParOf" srcId="{47E9D49E-B410-49E2-8488-1295FC9B03DD}" destId="{ED5512C9-E801-4163-8B71-C876E6A308BA}" srcOrd="1" destOrd="0" presId="urn:microsoft.com/office/officeart/2005/8/layout/list1"/>
    <dgm:cxn modelId="{820539BA-A0FC-4931-B4F4-939D0BAFEAF9}" type="presParOf" srcId="{47E9D49E-B410-49E2-8488-1295FC9B03DD}" destId="{1B6A501E-58A3-4E11-B120-4898CF5223BD}" srcOrd="2" destOrd="0" presId="urn:microsoft.com/office/officeart/2005/8/layout/list1"/>
    <dgm:cxn modelId="{8BEC0010-9F04-4715-B462-E9BB879AFBD1}" type="presParOf" srcId="{47E9D49E-B410-49E2-8488-1295FC9B03DD}" destId="{8DF590A6-8E5E-466B-91D5-D31B201C8B53}" srcOrd="3" destOrd="0" presId="urn:microsoft.com/office/officeart/2005/8/layout/list1"/>
    <dgm:cxn modelId="{A1D874D7-9423-46A5-AC12-BBDD7148148F}" type="presParOf" srcId="{47E9D49E-B410-49E2-8488-1295FC9B03DD}" destId="{05B1BCCC-D239-4909-8415-30FCD4D9194E}" srcOrd="4" destOrd="0" presId="urn:microsoft.com/office/officeart/2005/8/layout/list1"/>
    <dgm:cxn modelId="{A1B57D24-671E-4B21-A105-AD39E65AF62E}" type="presParOf" srcId="{05B1BCCC-D239-4909-8415-30FCD4D9194E}" destId="{257CF4D4-0C46-40C5-8554-25BCA456D545}" srcOrd="0" destOrd="0" presId="urn:microsoft.com/office/officeart/2005/8/layout/list1"/>
    <dgm:cxn modelId="{9EB7AA52-08C9-4226-8385-CA252388ECD9}" type="presParOf" srcId="{05B1BCCC-D239-4909-8415-30FCD4D9194E}" destId="{0ED59537-F229-4EF3-A191-F7D0C074B4F6}" srcOrd="1" destOrd="0" presId="urn:microsoft.com/office/officeart/2005/8/layout/list1"/>
    <dgm:cxn modelId="{92BAAA81-B016-4496-B3E4-6E9B53750CC9}" type="presParOf" srcId="{47E9D49E-B410-49E2-8488-1295FC9B03DD}" destId="{B6145883-E5F3-44B7-9BBF-797DEEACD080}" srcOrd="5" destOrd="0" presId="urn:microsoft.com/office/officeart/2005/8/layout/list1"/>
    <dgm:cxn modelId="{AB246B21-0A1A-4B90-81EC-FBB739BECBB1}" type="presParOf" srcId="{47E9D49E-B410-49E2-8488-1295FC9B03DD}" destId="{715A14EC-7D64-4764-968F-8574034EBC47}" srcOrd="6" destOrd="0" presId="urn:microsoft.com/office/officeart/2005/8/layout/list1"/>
    <dgm:cxn modelId="{C6E04F04-5A06-4ECF-83C3-02C03AB3510D}" type="presParOf" srcId="{47E9D49E-B410-49E2-8488-1295FC9B03DD}" destId="{B2C45065-48BE-4F56-9169-A79BD672D731}" srcOrd="7" destOrd="0" presId="urn:microsoft.com/office/officeart/2005/8/layout/list1"/>
    <dgm:cxn modelId="{7C46FAB7-C946-4AB6-9056-018A2EA28B38}" type="presParOf" srcId="{47E9D49E-B410-49E2-8488-1295FC9B03DD}" destId="{7096D5A9-7271-41C5-9E8C-56CBEC843D44}" srcOrd="8" destOrd="0" presId="urn:microsoft.com/office/officeart/2005/8/layout/list1"/>
    <dgm:cxn modelId="{1FAC8F6A-D8FC-4738-BA71-2F01E087EFE8}" type="presParOf" srcId="{7096D5A9-7271-41C5-9E8C-56CBEC843D44}" destId="{853AD4C0-393C-478E-8908-4602C4248AAC}" srcOrd="0" destOrd="0" presId="urn:microsoft.com/office/officeart/2005/8/layout/list1"/>
    <dgm:cxn modelId="{EFBE865B-2F52-4BCA-8A6E-1248217068E3}" type="presParOf" srcId="{7096D5A9-7271-41C5-9E8C-56CBEC843D44}" destId="{E095452C-BEB9-422C-8730-1B73D062859D}" srcOrd="1" destOrd="0" presId="urn:microsoft.com/office/officeart/2005/8/layout/list1"/>
    <dgm:cxn modelId="{146E2507-C3C6-48E1-86E1-4A93264DE858}" type="presParOf" srcId="{47E9D49E-B410-49E2-8488-1295FC9B03DD}" destId="{2786A06E-DD08-4D24-9F41-E55522F1BEB7}" srcOrd="9" destOrd="0" presId="urn:microsoft.com/office/officeart/2005/8/layout/list1"/>
    <dgm:cxn modelId="{CCAAF72E-0CFA-40B1-9BA3-377095ED040C}" type="presParOf" srcId="{47E9D49E-B410-49E2-8488-1295FC9B03DD}" destId="{EE64E209-3B5A-4AF4-9C7E-C45147E7D994}" srcOrd="10" destOrd="0" presId="urn:microsoft.com/office/officeart/2005/8/layout/list1"/>
    <dgm:cxn modelId="{C165764B-E4F3-4FEE-8F2C-1A568440D60C}" type="presParOf" srcId="{47E9D49E-B410-49E2-8488-1295FC9B03DD}" destId="{5981D563-D2B6-4550-910F-6D8CFD9128D5}" srcOrd="11" destOrd="0" presId="urn:microsoft.com/office/officeart/2005/8/layout/list1"/>
    <dgm:cxn modelId="{1780D1A4-C0DA-4DD7-B04B-3DA477BC877A}" type="presParOf" srcId="{47E9D49E-B410-49E2-8488-1295FC9B03DD}" destId="{45D0DF85-1AE9-4F8B-840A-487058BA3287}" srcOrd="12" destOrd="0" presId="urn:microsoft.com/office/officeart/2005/8/layout/list1"/>
    <dgm:cxn modelId="{97B67026-BDCB-4523-B3CD-9E05F5989AFB}" type="presParOf" srcId="{45D0DF85-1AE9-4F8B-840A-487058BA3287}" destId="{ED0DCB15-107A-4D78-9E91-D1C4B511ED2A}" srcOrd="0" destOrd="0" presId="urn:microsoft.com/office/officeart/2005/8/layout/list1"/>
    <dgm:cxn modelId="{12910506-5FCA-4E0A-94D3-322B8682BC77}" type="presParOf" srcId="{45D0DF85-1AE9-4F8B-840A-487058BA3287}" destId="{316031AC-9BB4-48E5-A2C6-20AE88D97276}" srcOrd="1" destOrd="0" presId="urn:microsoft.com/office/officeart/2005/8/layout/list1"/>
    <dgm:cxn modelId="{7810A5F9-79FD-4B3A-A2EC-CC39B1AA1DA2}" type="presParOf" srcId="{47E9D49E-B410-49E2-8488-1295FC9B03DD}" destId="{98559BBA-3BD2-44B5-9CC9-99E96ECFB9CB}" srcOrd="13" destOrd="0" presId="urn:microsoft.com/office/officeart/2005/8/layout/list1"/>
    <dgm:cxn modelId="{0E57A515-02EC-4D3E-BE8E-1EA7E4B9B78A}" type="presParOf" srcId="{47E9D49E-B410-49E2-8488-1295FC9B03DD}" destId="{E625F97E-460A-4656-BCE8-55A826C7322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pt-PT" sz="2400" dirty="0" smtClean="0"/>
            <a:t>Apenas os documentos disponibilizados com licenças abertas que possibilitam acesso gratuito, a cópia, distribuição, reutilização, produção de obra derivada, sem necessidade de solicitar a permissão do detentor do direito de autor podem ser considerados REA.</a:t>
          </a: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ScaleY="915137" custLinFactNeighborX="0" custLinFactNeighborY="826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51BA7202-89DA-43A1-8445-19B212C24256}" type="presOf" srcId="{193709E9-C5E6-4B42-96DD-5D98E96C5750}" destId="{BD43DFF3-554D-4EBF-A5A2-68559AD93FA3}" srcOrd="0" destOrd="0" presId="urn:microsoft.com/office/officeart/2005/8/layout/vList2"/>
    <dgm:cxn modelId="{D6CC2D51-743E-436D-BDBF-A67779525437}" type="presOf" srcId="{8057E3AA-74DC-4CFE-95C4-62FBDB9316D9}" destId="{61FE9160-7168-4B95-A12B-ADE1B7376A68}" srcOrd="0" destOrd="0" presId="urn:microsoft.com/office/officeart/2005/8/layout/vList2"/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51B68C6B-401D-4CDF-AAAC-2515130B776D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836F7735-0452-4155-92EE-2D838294BF15}" type="doc">
      <dgm:prSet loTypeId="urn:microsoft.com/office/officeart/2008/layout/SquareAccentLis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2301D3FF-8CC1-4A2F-8045-5E3050041892}">
      <dgm:prSet phldrT="[Texto]" custT="1"/>
      <dgm:spPr/>
      <dgm:t>
        <a:bodyPr/>
        <a:lstStyle/>
        <a:p>
          <a:pPr algn="ctr"/>
          <a:endParaRPr lang="pt-PT" sz="5400" b="0" dirty="0">
            <a:latin typeface="+mj-lt"/>
          </a:endParaRPr>
        </a:p>
      </dgm:t>
    </dgm:pt>
    <dgm:pt modelId="{284EB94C-C0C3-40A1-B315-44978247248F}" type="parTrans" cxnId="{A68BCA31-607A-4EDA-9478-067418BBEDF1}">
      <dgm:prSet/>
      <dgm:spPr/>
      <dgm:t>
        <a:bodyPr/>
        <a:lstStyle/>
        <a:p>
          <a:endParaRPr lang="pt-PT"/>
        </a:p>
      </dgm:t>
    </dgm:pt>
    <dgm:pt modelId="{69D91E80-7FB1-4BCB-8CBF-D749CF779D15}" type="sibTrans" cxnId="{A68BCA31-607A-4EDA-9478-067418BBEDF1}">
      <dgm:prSet/>
      <dgm:spPr/>
      <dgm:t>
        <a:bodyPr/>
        <a:lstStyle/>
        <a:p>
          <a:endParaRPr lang="pt-PT"/>
        </a:p>
      </dgm:t>
    </dgm:pt>
    <dgm:pt modelId="{7F8137B4-71C5-415E-B469-55F408FB4D7B}">
      <dgm:prSet phldrT="[Texto]" custT="1"/>
      <dgm:spPr/>
      <dgm:t>
        <a:bodyPr/>
        <a:lstStyle/>
        <a:p>
          <a:pPr algn="ctr"/>
          <a:r>
            <a:rPr lang="pt-PT" sz="5400" b="0" dirty="0" smtClean="0">
              <a:latin typeface="+mj-lt"/>
            </a:rPr>
            <a:t>AGREGAÇÃO</a:t>
          </a:r>
          <a:endParaRPr lang="pt-PT" sz="5400" b="0" dirty="0">
            <a:latin typeface="+mj-lt"/>
          </a:endParaRPr>
        </a:p>
      </dgm:t>
    </dgm:pt>
    <dgm:pt modelId="{7C113B3C-F914-4600-9ADE-28C11B880A91}" type="parTrans" cxnId="{7DDDAC47-BA75-480E-B470-A0D678D4A39F}">
      <dgm:prSet/>
      <dgm:spPr/>
      <dgm:t>
        <a:bodyPr/>
        <a:lstStyle/>
        <a:p>
          <a:endParaRPr lang="pt-PT"/>
        </a:p>
      </dgm:t>
    </dgm:pt>
    <dgm:pt modelId="{54229B50-1943-44C9-8949-D1471FDB3113}" type="sibTrans" cxnId="{7DDDAC47-BA75-480E-B470-A0D678D4A39F}">
      <dgm:prSet/>
      <dgm:spPr/>
      <dgm:t>
        <a:bodyPr/>
        <a:lstStyle/>
        <a:p>
          <a:endParaRPr lang="pt-PT"/>
        </a:p>
      </dgm:t>
    </dgm:pt>
    <dgm:pt modelId="{BDFCF28D-B288-4D40-8E41-EC12FA84D329}" type="pres">
      <dgm:prSet presAssocID="{836F7735-0452-4155-92EE-2D838294BF15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pt-PT"/>
        </a:p>
      </dgm:t>
    </dgm:pt>
    <dgm:pt modelId="{14BC4E51-2096-4D3C-B23C-7ED64D9DE2B4}" type="pres">
      <dgm:prSet presAssocID="{2301D3FF-8CC1-4A2F-8045-5E3050041892}" presName="root" presStyleCnt="0">
        <dgm:presLayoutVars>
          <dgm:chMax/>
          <dgm:chPref/>
        </dgm:presLayoutVars>
      </dgm:prSet>
      <dgm:spPr/>
    </dgm:pt>
    <dgm:pt modelId="{A7E2419C-6753-4F55-BF1E-E4A8EEEE43C1}" type="pres">
      <dgm:prSet presAssocID="{2301D3FF-8CC1-4A2F-8045-5E3050041892}" presName="rootComposite" presStyleCnt="0">
        <dgm:presLayoutVars/>
      </dgm:prSet>
      <dgm:spPr/>
    </dgm:pt>
    <dgm:pt modelId="{776172AC-206B-45C6-8ECC-7B48E2C88F63}" type="pres">
      <dgm:prSet presAssocID="{2301D3FF-8CC1-4A2F-8045-5E3050041892}" presName="ParentAccent" presStyleLbl="alignNode1" presStyleIdx="0" presStyleCnt="2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PT"/>
        </a:p>
      </dgm:t>
    </dgm:pt>
    <dgm:pt modelId="{891BB51B-2F55-46A6-B4E6-C2EA999549C8}" type="pres">
      <dgm:prSet presAssocID="{2301D3FF-8CC1-4A2F-8045-5E3050041892}" presName="ParentSmallAccent" presStyleLbl="fgAcc1" presStyleIdx="0" presStyleCnt="2" custLinFactY="-146591" custLinFactNeighborX="4126" custLinFactNeighborY="-200000"/>
      <dgm:spPr>
        <a:solidFill>
          <a:srgbClr val="FFC000">
            <a:alpha val="90000"/>
          </a:srgbClr>
        </a:solidFill>
      </dgm:spPr>
      <dgm:t>
        <a:bodyPr/>
        <a:lstStyle/>
        <a:p>
          <a:endParaRPr lang="pt-PT"/>
        </a:p>
      </dgm:t>
    </dgm:pt>
    <dgm:pt modelId="{725701EE-D12B-425E-8A9E-207534D3B8A0}" type="pres">
      <dgm:prSet presAssocID="{2301D3FF-8CC1-4A2F-8045-5E3050041892}" presName="Parent" presStyleLbl="revTx" presStyleIdx="0" presStyleCnt="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9BDA753-A99E-4AFC-8928-6010F49AB677}" type="pres">
      <dgm:prSet presAssocID="{2301D3FF-8CC1-4A2F-8045-5E3050041892}" presName="childShape" presStyleCnt="0">
        <dgm:presLayoutVars>
          <dgm:chMax val="0"/>
          <dgm:chPref val="0"/>
        </dgm:presLayoutVars>
      </dgm:prSet>
      <dgm:spPr/>
    </dgm:pt>
    <dgm:pt modelId="{024EED95-0227-4E10-B4A9-9CE407AF3FFA}" type="pres">
      <dgm:prSet presAssocID="{7F8137B4-71C5-415E-B469-55F408FB4D7B}" presName="root" presStyleCnt="0">
        <dgm:presLayoutVars>
          <dgm:chMax/>
          <dgm:chPref/>
        </dgm:presLayoutVars>
      </dgm:prSet>
      <dgm:spPr/>
    </dgm:pt>
    <dgm:pt modelId="{34127B35-B236-47B6-8CA2-2C2B0456BFD7}" type="pres">
      <dgm:prSet presAssocID="{7F8137B4-71C5-415E-B469-55F408FB4D7B}" presName="rootComposite" presStyleCnt="0">
        <dgm:presLayoutVars/>
      </dgm:prSet>
      <dgm:spPr/>
    </dgm:pt>
    <dgm:pt modelId="{CB24DF12-E89E-48DD-96EA-3DC512DFBCAF}" type="pres">
      <dgm:prSet presAssocID="{7F8137B4-71C5-415E-B469-55F408FB4D7B}" presName="ParentAccent" presStyleLbl="alignNode1" presStyleIdx="1" presStyleCnt="2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pt-PT"/>
        </a:p>
      </dgm:t>
    </dgm:pt>
    <dgm:pt modelId="{5DF57A77-B2C5-464E-927C-2676DE416868}" type="pres">
      <dgm:prSet presAssocID="{7F8137B4-71C5-415E-B469-55F408FB4D7B}" presName="ParentSmallAccent" presStyleLbl="fgAcc1" presStyleIdx="1" presStyleCnt="2" custLinFactX="700000" custLinFactY="-200000" custLinFactNeighborX="763944" custLinFactNeighborY="-224987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endParaRPr lang="pt-PT"/>
        </a:p>
      </dgm:t>
    </dgm:pt>
    <dgm:pt modelId="{3B4F477C-DED0-4F75-8732-552DD236F6F3}" type="pres">
      <dgm:prSet presAssocID="{7F8137B4-71C5-415E-B469-55F408FB4D7B}" presName="Parent" presStyleLbl="revTx" presStyleIdx="1" presStyleCnt="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A432B35-685D-4A0D-8FF0-6C7FFA1A3257}" type="pres">
      <dgm:prSet presAssocID="{7F8137B4-71C5-415E-B469-55F408FB4D7B}" presName="childShape" presStyleCnt="0">
        <dgm:presLayoutVars>
          <dgm:chMax val="0"/>
          <dgm:chPref val="0"/>
        </dgm:presLayoutVars>
      </dgm:prSet>
      <dgm:spPr/>
    </dgm:pt>
  </dgm:ptLst>
  <dgm:cxnLst>
    <dgm:cxn modelId="{6963919F-6B70-4AD3-A8AA-B291890C2777}" type="presOf" srcId="{7F8137B4-71C5-415E-B469-55F408FB4D7B}" destId="{3B4F477C-DED0-4F75-8732-552DD236F6F3}" srcOrd="0" destOrd="0" presId="urn:microsoft.com/office/officeart/2008/layout/SquareAccentList"/>
    <dgm:cxn modelId="{A68BCA31-607A-4EDA-9478-067418BBEDF1}" srcId="{836F7735-0452-4155-92EE-2D838294BF15}" destId="{2301D3FF-8CC1-4A2F-8045-5E3050041892}" srcOrd="0" destOrd="0" parTransId="{284EB94C-C0C3-40A1-B315-44978247248F}" sibTransId="{69D91E80-7FB1-4BCB-8CBF-D749CF779D15}"/>
    <dgm:cxn modelId="{B3D7E678-ED5E-4DD0-AE6D-0B0F8FDE8DDC}" type="presOf" srcId="{2301D3FF-8CC1-4A2F-8045-5E3050041892}" destId="{725701EE-D12B-425E-8A9E-207534D3B8A0}" srcOrd="0" destOrd="0" presId="urn:microsoft.com/office/officeart/2008/layout/SquareAccentList"/>
    <dgm:cxn modelId="{D5189E70-3BF2-4FDA-A3AE-566E12DDD737}" type="presOf" srcId="{836F7735-0452-4155-92EE-2D838294BF15}" destId="{BDFCF28D-B288-4D40-8E41-EC12FA84D329}" srcOrd="0" destOrd="0" presId="urn:microsoft.com/office/officeart/2008/layout/SquareAccentList"/>
    <dgm:cxn modelId="{7DDDAC47-BA75-480E-B470-A0D678D4A39F}" srcId="{836F7735-0452-4155-92EE-2D838294BF15}" destId="{7F8137B4-71C5-415E-B469-55F408FB4D7B}" srcOrd="1" destOrd="0" parTransId="{7C113B3C-F914-4600-9ADE-28C11B880A91}" sibTransId="{54229B50-1943-44C9-8949-D1471FDB3113}"/>
    <dgm:cxn modelId="{F7410F40-6551-40E9-B2A6-8CDA9652A1B6}" type="presParOf" srcId="{BDFCF28D-B288-4D40-8E41-EC12FA84D329}" destId="{14BC4E51-2096-4D3C-B23C-7ED64D9DE2B4}" srcOrd="0" destOrd="0" presId="urn:microsoft.com/office/officeart/2008/layout/SquareAccentList"/>
    <dgm:cxn modelId="{DB9C52F7-075E-4C29-8AD4-6AA73480330D}" type="presParOf" srcId="{14BC4E51-2096-4D3C-B23C-7ED64D9DE2B4}" destId="{A7E2419C-6753-4F55-BF1E-E4A8EEEE43C1}" srcOrd="0" destOrd="0" presId="urn:microsoft.com/office/officeart/2008/layout/SquareAccentList"/>
    <dgm:cxn modelId="{C8329850-42CE-4638-92B4-D6BD19313EFA}" type="presParOf" srcId="{A7E2419C-6753-4F55-BF1E-E4A8EEEE43C1}" destId="{776172AC-206B-45C6-8ECC-7B48E2C88F63}" srcOrd="0" destOrd="0" presId="urn:microsoft.com/office/officeart/2008/layout/SquareAccentList"/>
    <dgm:cxn modelId="{4B13ABB9-C15D-4383-B8A9-F76498347C87}" type="presParOf" srcId="{A7E2419C-6753-4F55-BF1E-E4A8EEEE43C1}" destId="{891BB51B-2F55-46A6-B4E6-C2EA999549C8}" srcOrd="1" destOrd="0" presId="urn:microsoft.com/office/officeart/2008/layout/SquareAccentList"/>
    <dgm:cxn modelId="{0FBE4CA4-00E9-436E-A5FA-173365363666}" type="presParOf" srcId="{A7E2419C-6753-4F55-BF1E-E4A8EEEE43C1}" destId="{725701EE-D12B-425E-8A9E-207534D3B8A0}" srcOrd="2" destOrd="0" presId="urn:microsoft.com/office/officeart/2008/layout/SquareAccentList"/>
    <dgm:cxn modelId="{25EB76B2-803C-4BA6-B8E7-B140D50B5394}" type="presParOf" srcId="{14BC4E51-2096-4D3C-B23C-7ED64D9DE2B4}" destId="{89BDA753-A99E-4AFC-8928-6010F49AB677}" srcOrd="1" destOrd="0" presId="urn:microsoft.com/office/officeart/2008/layout/SquareAccentList"/>
    <dgm:cxn modelId="{83F306CE-3EB3-41EF-A966-22FB6726FF88}" type="presParOf" srcId="{BDFCF28D-B288-4D40-8E41-EC12FA84D329}" destId="{024EED95-0227-4E10-B4A9-9CE407AF3FFA}" srcOrd="1" destOrd="0" presId="urn:microsoft.com/office/officeart/2008/layout/SquareAccentList"/>
    <dgm:cxn modelId="{BE12A9C6-C679-4719-AD86-54726CECF818}" type="presParOf" srcId="{024EED95-0227-4E10-B4A9-9CE407AF3FFA}" destId="{34127B35-B236-47B6-8CA2-2C2B0456BFD7}" srcOrd="0" destOrd="0" presId="urn:microsoft.com/office/officeart/2008/layout/SquareAccentList"/>
    <dgm:cxn modelId="{B73456E3-5B4E-43BA-8593-CDEFF40469BD}" type="presParOf" srcId="{34127B35-B236-47B6-8CA2-2C2B0456BFD7}" destId="{CB24DF12-E89E-48DD-96EA-3DC512DFBCAF}" srcOrd="0" destOrd="0" presId="urn:microsoft.com/office/officeart/2008/layout/SquareAccentList"/>
    <dgm:cxn modelId="{0584880F-E8D1-43DC-A1A4-A0909EB65077}" type="presParOf" srcId="{34127B35-B236-47B6-8CA2-2C2B0456BFD7}" destId="{5DF57A77-B2C5-464E-927C-2676DE416868}" srcOrd="1" destOrd="0" presId="urn:microsoft.com/office/officeart/2008/layout/SquareAccentList"/>
    <dgm:cxn modelId="{D3882F13-0C19-46CA-BF63-DF70E31F0C46}" type="presParOf" srcId="{34127B35-B236-47B6-8CA2-2C2B0456BFD7}" destId="{3B4F477C-DED0-4F75-8732-552DD236F6F3}" srcOrd="2" destOrd="0" presId="urn:microsoft.com/office/officeart/2008/layout/SquareAccentList"/>
    <dgm:cxn modelId="{66DD1F6E-4579-4FB3-8C5C-B6FE61FA2461}" type="presParOf" srcId="{024EED95-0227-4E10-B4A9-9CE407AF3FFA}" destId="{8A432B35-685D-4A0D-8FF0-6C7FFA1A3257}" srcOrd="1" destOrd="0" presId="urn:microsoft.com/office/officeart/2008/layout/SquareAccent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40515054-46E5-432F-A8F6-99CC6D1EFB8F}" type="doc">
      <dgm:prSet loTypeId="urn:microsoft.com/office/officeart/2005/8/layout/hList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D49EFA83-6813-4AE0-9EF6-A50478816E5B}">
      <dgm:prSet phldrT="[Texto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 smtClean="0">
              <a:solidFill>
                <a:schemeClr val="tx1"/>
              </a:solidFill>
              <a:latin typeface="Candara" panose="020E0502030303020204" pitchFamily="34" charset="0"/>
            </a:rPr>
            <a:t>Modelo de gestão de conteúdos descentralizado</a:t>
          </a:r>
          <a:endParaRPr lang="pt-PT" b="1" dirty="0">
            <a:solidFill>
              <a:schemeClr val="tx1"/>
            </a:solidFill>
          </a:endParaRPr>
        </a:p>
      </dgm:t>
    </dgm:pt>
    <dgm:pt modelId="{1EEDF291-3D78-4051-8AE5-943FE5156405}" type="parTrans" cxnId="{4F3A01AF-4F26-4892-9B47-04E10FAF53D5}">
      <dgm:prSet/>
      <dgm:spPr/>
      <dgm:t>
        <a:bodyPr/>
        <a:lstStyle/>
        <a:p>
          <a:endParaRPr lang="pt-PT"/>
        </a:p>
      </dgm:t>
    </dgm:pt>
    <dgm:pt modelId="{D59291F9-65A8-4041-A1C4-716CD921A5EF}" type="sibTrans" cxnId="{4F3A01AF-4F26-4892-9B47-04E10FAF53D5}">
      <dgm:prSet/>
      <dgm:spPr/>
      <dgm:t>
        <a:bodyPr/>
        <a:lstStyle/>
        <a:p>
          <a:endParaRPr lang="pt-PT"/>
        </a:p>
      </dgm:t>
    </dgm:pt>
    <dgm:pt modelId="{4DB11EEE-CDDB-4CA1-B104-1D21E63E0BFA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 smtClean="0">
              <a:solidFill>
                <a:schemeClr val="tx1"/>
              </a:solidFill>
              <a:latin typeface="Candara" panose="020E0502030303020204" pitchFamily="34" charset="0"/>
            </a:rPr>
            <a:t>OAI-PMH</a:t>
          </a:r>
          <a:endParaRPr lang="pt-PT" b="1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DB489395-FF57-4C53-9FE7-67DAE2057922}" type="sibTrans" cxnId="{AF340DC5-12C9-4D4F-8060-A09136C0A93C}">
      <dgm:prSet/>
      <dgm:spPr/>
      <dgm:t>
        <a:bodyPr/>
        <a:lstStyle/>
        <a:p>
          <a:endParaRPr lang="pt-PT"/>
        </a:p>
      </dgm:t>
    </dgm:pt>
    <dgm:pt modelId="{D121D268-8CBA-40E9-B45A-273D5C14A805}" type="parTrans" cxnId="{AF340DC5-12C9-4D4F-8060-A09136C0A93C}">
      <dgm:prSet/>
      <dgm:spPr/>
      <dgm:t>
        <a:bodyPr/>
        <a:lstStyle/>
        <a:p>
          <a:endParaRPr lang="pt-PT"/>
        </a:p>
      </dgm:t>
    </dgm:pt>
    <dgm:pt modelId="{CAD4ABE6-FC94-44ED-905B-064BE1E9EB3C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b="1" dirty="0" smtClean="0">
              <a:solidFill>
                <a:schemeClr val="tx1"/>
              </a:solidFill>
              <a:latin typeface="Candara" panose="020E0502030303020204" pitchFamily="34" charset="0"/>
            </a:rPr>
            <a:t>Harmonização da metodologia e dos critérios</a:t>
          </a:r>
          <a:endParaRPr lang="pt-PT" b="1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FFBABDFE-126D-4F0A-85D3-BC7B472153EB}" type="sibTrans" cxnId="{75F47373-B94A-4E5A-AEB7-FDF146839C80}">
      <dgm:prSet/>
      <dgm:spPr/>
      <dgm:t>
        <a:bodyPr/>
        <a:lstStyle/>
        <a:p>
          <a:endParaRPr lang="pt-PT"/>
        </a:p>
      </dgm:t>
    </dgm:pt>
    <dgm:pt modelId="{948E2105-AA12-4763-8DA1-F3E781E054A3}" type="parTrans" cxnId="{75F47373-B94A-4E5A-AEB7-FDF146839C80}">
      <dgm:prSet/>
      <dgm:spPr/>
      <dgm:t>
        <a:bodyPr/>
        <a:lstStyle/>
        <a:p>
          <a:endParaRPr lang="pt-PT"/>
        </a:p>
      </dgm:t>
    </dgm:pt>
    <dgm:pt modelId="{889AA9FC-3963-49FB-9D17-57F2E3524B65}" type="pres">
      <dgm:prSet presAssocID="{40515054-46E5-432F-A8F6-99CC6D1EFB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8630C145-DFA9-4193-8467-2600DEF46F99}" type="pres">
      <dgm:prSet presAssocID="{40515054-46E5-432F-A8F6-99CC6D1EFB8F}" presName="fgShape" presStyleLbl="fgShp" presStyleIdx="0" presStyleCnt="1" custScaleY="60907"/>
      <dgm:spPr>
        <a:solidFill>
          <a:srgbClr val="C00000"/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endParaRPr lang="pt-PT"/>
        </a:p>
      </dgm:t>
    </dgm:pt>
    <dgm:pt modelId="{2E88EDEB-E3BE-42B4-948D-C35AF6DF5D17}" type="pres">
      <dgm:prSet presAssocID="{40515054-46E5-432F-A8F6-99CC6D1EFB8F}" presName="linComp" presStyleCnt="0"/>
      <dgm:spPr/>
    </dgm:pt>
    <dgm:pt modelId="{9AA1C7FC-2A35-427A-AFDC-0C0802718B71}" type="pres">
      <dgm:prSet presAssocID="{D49EFA83-6813-4AE0-9EF6-A50478816E5B}" presName="compNode" presStyleCnt="0"/>
      <dgm:spPr/>
    </dgm:pt>
    <dgm:pt modelId="{6B0E0AC5-E9B4-48C5-AE6C-CC65430A19D1}" type="pres">
      <dgm:prSet presAssocID="{D49EFA83-6813-4AE0-9EF6-A50478816E5B}" presName="bkgdShape" presStyleLbl="node1" presStyleIdx="0" presStyleCnt="3"/>
      <dgm:spPr/>
      <dgm:t>
        <a:bodyPr/>
        <a:lstStyle/>
        <a:p>
          <a:endParaRPr lang="pt-PT"/>
        </a:p>
      </dgm:t>
    </dgm:pt>
    <dgm:pt modelId="{FC216029-8957-4E3E-8162-298274C24164}" type="pres">
      <dgm:prSet presAssocID="{D49EFA83-6813-4AE0-9EF6-A50478816E5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F543EB2-59B0-4506-8C2C-46A3E36E0A9F}" type="pres">
      <dgm:prSet presAssocID="{D49EFA83-6813-4AE0-9EF6-A50478816E5B}" presName="invisiNode" presStyleLbl="node1" presStyleIdx="0" presStyleCnt="3"/>
      <dgm:spPr/>
    </dgm:pt>
    <dgm:pt modelId="{0A7184DD-9443-4FCB-95CC-76883C8BEFA9}" type="pres">
      <dgm:prSet presAssocID="{D49EFA83-6813-4AE0-9EF6-A50478816E5B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366294E4-0613-46A3-9346-5767C685036B}" type="pres">
      <dgm:prSet presAssocID="{D59291F9-65A8-4041-A1C4-716CD921A5EF}" presName="sibTrans" presStyleLbl="sibTrans2D1" presStyleIdx="0" presStyleCnt="0"/>
      <dgm:spPr/>
      <dgm:t>
        <a:bodyPr/>
        <a:lstStyle/>
        <a:p>
          <a:endParaRPr lang="pt-PT"/>
        </a:p>
      </dgm:t>
    </dgm:pt>
    <dgm:pt modelId="{3AF5ACAC-0052-4FDB-8D27-C132911DFC12}" type="pres">
      <dgm:prSet presAssocID="{4DB11EEE-CDDB-4CA1-B104-1D21E63E0BFA}" presName="compNode" presStyleCnt="0"/>
      <dgm:spPr/>
    </dgm:pt>
    <dgm:pt modelId="{8957A976-DA4D-406F-8FF7-F9BF70579F23}" type="pres">
      <dgm:prSet presAssocID="{4DB11EEE-CDDB-4CA1-B104-1D21E63E0BFA}" presName="bkgdShape" presStyleLbl="node1" presStyleIdx="1" presStyleCnt="3"/>
      <dgm:spPr/>
      <dgm:t>
        <a:bodyPr/>
        <a:lstStyle/>
        <a:p>
          <a:endParaRPr lang="pt-PT"/>
        </a:p>
      </dgm:t>
    </dgm:pt>
    <dgm:pt modelId="{CD1A533B-A991-4DA6-AF50-6F58D54E51E0}" type="pres">
      <dgm:prSet presAssocID="{4DB11EEE-CDDB-4CA1-B104-1D21E63E0BFA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43C5D97-B4A7-4EAE-B499-D19628F0088C}" type="pres">
      <dgm:prSet presAssocID="{4DB11EEE-CDDB-4CA1-B104-1D21E63E0BFA}" presName="invisiNode" presStyleLbl="node1" presStyleIdx="1" presStyleCnt="3"/>
      <dgm:spPr/>
    </dgm:pt>
    <dgm:pt modelId="{776AEF29-C09E-48AA-9208-6EA1A1261D05}" type="pres">
      <dgm:prSet presAssocID="{4DB11EEE-CDDB-4CA1-B104-1D21E63E0BFA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3987E850-DCB5-4496-AA34-F361F6A4C66A}" type="pres">
      <dgm:prSet presAssocID="{DB489395-FF57-4C53-9FE7-67DAE2057922}" presName="sibTrans" presStyleLbl="sibTrans2D1" presStyleIdx="0" presStyleCnt="0"/>
      <dgm:spPr/>
      <dgm:t>
        <a:bodyPr/>
        <a:lstStyle/>
        <a:p>
          <a:endParaRPr lang="pt-PT"/>
        </a:p>
      </dgm:t>
    </dgm:pt>
    <dgm:pt modelId="{D594E1F6-1DE5-4218-B062-0CF484457D74}" type="pres">
      <dgm:prSet presAssocID="{CAD4ABE6-FC94-44ED-905B-064BE1E9EB3C}" presName="compNode" presStyleCnt="0"/>
      <dgm:spPr/>
    </dgm:pt>
    <dgm:pt modelId="{5D071DFF-2231-4C4E-BBEF-BB2BCE84224F}" type="pres">
      <dgm:prSet presAssocID="{CAD4ABE6-FC94-44ED-905B-064BE1E9EB3C}" presName="bkgdShape" presStyleLbl="node1" presStyleIdx="2" presStyleCnt="3"/>
      <dgm:spPr/>
      <dgm:t>
        <a:bodyPr/>
        <a:lstStyle/>
        <a:p>
          <a:endParaRPr lang="pt-PT"/>
        </a:p>
      </dgm:t>
    </dgm:pt>
    <dgm:pt modelId="{53404261-7DE7-492A-8E33-79271E35CFFC}" type="pres">
      <dgm:prSet presAssocID="{CAD4ABE6-FC94-44ED-905B-064BE1E9EB3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AA96FD4-BDC3-4AD9-A45A-7BF1C6035BEE}" type="pres">
      <dgm:prSet presAssocID="{CAD4ABE6-FC94-44ED-905B-064BE1E9EB3C}" presName="invisiNode" presStyleLbl="node1" presStyleIdx="2" presStyleCnt="3"/>
      <dgm:spPr/>
    </dgm:pt>
    <dgm:pt modelId="{C923C743-F621-4F41-AFF6-27AD7376AA2E}" type="pres">
      <dgm:prSet presAssocID="{CAD4ABE6-FC94-44ED-905B-064BE1E9EB3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pt-PT"/>
        </a:p>
      </dgm:t>
    </dgm:pt>
  </dgm:ptLst>
  <dgm:cxnLst>
    <dgm:cxn modelId="{CB2F2508-0E98-4DE5-915D-C16E50AF3736}" type="presOf" srcId="{4DB11EEE-CDDB-4CA1-B104-1D21E63E0BFA}" destId="{8957A976-DA4D-406F-8FF7-F9BF70579F23}" srcOrd="0" destOrd="0" presId="urn:microsoft.com/office/officeart/2005/8/layout/hList7"/>
    <dgm:cxn modelId="{329A52AB-0DA7-4815-A12C-36FAB8FFDC25}" type="presOf" srcId="{4DB11EEE-CDDB-4CA1-B104-1D21E63E0BFA}" destId="{CD1A533B-A991-4DA6-AF50-6F58D54E51E0}" srcOrd="1" destOrd="0" presId="urn:microsoft.com/office/officeart/2005/8/layout/hList7"/>
    <dgm:cxn modelId="{AF340DC5-12C9-4D4F-8060-A09136C0A93C}" srcId="{40515054-46E5-432F-A8F6-99CC6D1EFB8F}" destId="{4DB11EEE-CDDB-4CA1-B104-1D21E63E0BFA}" srcOrd="1" destOrd="0" parTransId="{D121D268-8CBA-40E9-B45A-273D5C14A805}" sibTransId="{DB489395-FF57-4C53-9FE7-67DAE2057922}"/>
    <dgm:cxn modelId="{75F47373-B94A-4E5A-AEB7-FDF146839C80}" srcId="{40515054-46E5-432F-A8F6-99CC6D1EFB8F}" destId="{CAD4ABE6-FC94-44ED-905B-064BE1E9EB3C}" srcOrd="2" destOrd="0" parTransId="{948E2105-AA12-4763-8DA1-F3E781E054A3}" sibTransId="{FFBABDFE-126D-4F0A-85D3-BC7B472153EB}"/>
    <dgm:cxn modelId="{1D7F8B96-1C94-4F0E-89AA-449901857C65}" type="presOf" srcId="{40515054-46E5-432F-A8F6-99CC6D1EFB8F}" destId="{889AA9FC-3963-49FB-9D17-57F2E3524B65}" srcOrd="0" destOrd="0" presId="urn:microsoft.com/office/officeart/2005/8/layout/hList7"/>
    <dgm:cxn modelId="{4C132547-30F2-4E6B-BAFE-01958ACE599C}" type="presOf" srcId="{CAD4ABE6-FC94-44ED-905B-064BE1E9EB3C}" destId="{5D071DFF-2231-4C4E-BBEF-BB2BCE84224F}" srcOrd="0" destOrd="0" presId="urn:microsoft.com/office/officeart/2005/8/layout/hList7"/>
    <dgm:cxn modelId="{3DB173A4-5A78-4AC4-968A-B51523C7DB91}" type="presOf" srcId="{D59291F9-65A8-4041-A1C4-716CD921A5EF}" destId="{366294E4-0613-46A3-9346-5767C685036B}" srcOrd="0" destOrd="0" presId="urn:microsoft.com/office/officeart/2005/8/layout/hList7"/>
    <dgm:cxn modelId="{D71E393F-1F9B-4F53-91AC-EF29893DC4CC}" type="presOf" srcId="{DB489395-FF57-4C53-9FE7-67DAE2057922}" destId="{3987E850-DCB5-4496-AA34-F361F6A4C66A}" srcOrd="0" destOrd="0" presId="urn:microsoft.com/office/officeart/2005/8/layout/hList7"/>
    <dgm:cxn modelId="{21EE59CD-988A-4B63-A541-E059FDD80632}" type="presOf" srcId="{CAD4ABE6-FC94-44ED-905B-064BE1E9EB3C}" destId="{53404261-7DE7-492A-8E33-79271E35CFFC}" srcOrd="1" destOrd="0" presId="urn:microsoft.com/office/officeart/2005/8/layout/hList7"/>
    <dgm:cxn modelId="{4F3A01AF-4F26-4892-9B47-04E10FAF53D5}" srcId="{40515054-46E5-432F-A8F6-99CC6D1EFB8F}" destId="{D49EFA83-6813-4AE0-9EF6-A50478816E5B}" srcOrd="0" destOrd="0" parTransId="{1EEDF291-3D78-4051-8AE5-943FE5156405}" sibTransId="{D59291F9-65A8-4041-A1C4-716CD921A5EF}"/>
    <dgm:cxn modelId="{B034D71D-7B58-4A5A-9E52-17470B84D812}" type="presOf" srcId="{D49EFA83-6813-4AE0-9EF6-A50478816E5B}" destId="{FC216029-8957-4E3E-8162-298274C24164}" srcOrd="1" destOrd="0" presId="urn:microsoft.com/office/officeart/2005/8/layout/hList7"/>
    <dgm:cxn modelId="{C829076D-8754-423E-AE96-79DEA788ED47}" type="presOf" srcId="{D49EFA83-6813-4AE0-9EF6-A50478816E5B}" destId="{6B0E0AC5-E9B4-48C5-AE6C-CC65430A19D1}" srcOrd="0" destOrd="0" presId="urn:microsoft.com/office/officeart/2005/8/layout/hList7"/>
    <dgm:cxn modelId="{CA950E30-7AB5-4986-8994-4A2345F523EE}" type="presParOf" srcId="{889AA9FC-3963-49FB-9D17-57F2E3524B65}" destId="{8630C145-DFA9-4193-8467-2600DEF46F99}" srcOrd="0" destOrd="0" presId="urn:microsoft.com/office/officeart/2005/8/layout/hList7"/>
    <dgm:cxn modelId="{0E774CF6-FE5F-4793-98F1-B790067BA510}" type="presParOf" srcId="{889AA9FC-3963-49FB-9D17-57F2E3524B65}" destId="{2E88EDEB-E3BE-42B4-948D-C35AF6DF5D17}" srcOrd="1" destOrd="0" presId="urn:microsoft.com/office/officeart/2005/8/layout/hList7"/>
    <dgm:cxn modelId="{7AF0F742-D12D-486A-9A5B-0B71DE86F697}" type="presParOf" srcId="{2E88EDEB-E3BE-42B4-948D-C35AF6DF5D17}" destId="{9AA1C7FC-2A35-427A-AFDC-0C0802718B71}" srcOrd="0" destOrd="0" presId="urn:microsoft.com/office/officeart/2005/8/layout/hList7"/>
    <dgm:cxn modelId="{44C8A9EE-F4D7-4812-9DF1-E7248F3C1F3D}" type="presParOf" srcId="{9AA1C7FC-2A35-427A-AFDC-0C0802718B71}" destId="{6B0E0AC5-E9B4-48C5-AE6C-CC65430A19D1}" srcOrd="0" destOrd="0" presId="urn:microsoft.com/office/officeart/2005/8/layout/hList7"/>
    <dgm:cxn modelId="{406A4E99-F2AD-41C5-ACBD-9BC4556F20EA}" type="presParOf" srcId="{9AA1C7FC-2A35-427A-AFDC-0C0802718B71}" destId="{FC216029-8957-4E3E-8162-298274C24164}" srcOrd="1" destOrd="0" presId="urn:microsoft.com/office/officeart/2005/8/layout/hList7"/>
    <dgm:cxn modelId="{93407B39-0C30-4B9A-8889-1A6E37054899}" type="presParOf" srcId="{9AA1C7FC-2A35-427A-AFDC-0C0802718B71}" destId="{6F543EB2-59B0-4506-8C2C-46A3E36E0A9F}" srcOrd="2" destOrd="0" presId="urn:microsoft.com/office/officeart/2005/8/layout/hList7"/>
    <dgm:cxn modelId="{49BDC4C6-01F1-4924-B2FE-F5A1806C6ABC}" type="presParOf" srcId="{9AA1C7FC-2A35-427A-AFDC-0C0802718B71}" destId="{0A7184DD-9443-4FCB-95CC-76883C8BEFA9}" srcOrd="3" destOrd="0" presId="urn:microsoft.com/office/officeart/2005/8/layout/hList7"/>
    <dgm:cxn modelId="{83A834AB-E11B-475F-A59D-2C0BB697AAC7}" type="presParOf" srcId="{2E88EDEB-E3BE-42B4-948D-C35AF6DF5D17}" destId="{366294E4-0613-46A3-9346-5767C685036B}" srcOrd="1" destOrd="0" presId="urn:microsoft.com/office/officeart/2005/8/layout/hList7"/>
    <dgm:cxn modelId="{F5A6856D-265B-4FD1-85B7-0EF184BF4CF0}" type="presParOf" srcId="{2E88EDEB-E3BE-42B4-948D-C35AF6DF5D17}" destId="{3AF5ACAC-0052-4FDB-8D27-C132911DFC12}" srcOrd="2" destOrd="0" presId="urn:microsoft.com/office/officeart/2005/8/layout/hList7"/>
    <dgm:cxn modelId="{E3BC1587-546F-41EF-B1C2-256C9C629E94}" type="presParOf" srcId="{3AF5ACAC-0052-4FDB-8D27-C132911DFC12}" destId="{8957A976-DA4D-406F-8FF7-F9BF70579F23}" srcOrd="0" destOrd="0" presId="urn:microsoft.com/office/officeart/2005/8/layout/hList7"/>
    <dgm:cxn modelId="{CEF2BB82-170A-4638-AB5E-66B4872938C0}" type="presParOf" srcId="{3AF5ACAC-0052-4FDB-8D27-C132911DFC12}" destId="{CD1A533B-A991-4DA6-AF50-6F58D54E51E0}" srcOrd="1" destOrd="0" presId="urn:microsoft.com/office/officeart/2005/8/layout/hList7"/>
    <dgm:cxn modelId="{E5DD28D1-A1D6-479C-9A80-300FBCCCE7BD}" type="presParOf" srcId="{3AF5ACAC-0052-4FDB-8D27-C132911DFC12}" destId="{943C5D97-B4A7-4EAE-B499-D19628F0088C}" srcOrd="2" destOrd="0" presId="urn:microsoft.com/office/officeart/2005/8/layout/hList7"/>
    <dgm:cxn modelId="{1E97597E-966E-4A58-AA13-6B6A58C4D7B6}" type="presParOf" srcId="{3AF5ACAC-0052-4FDB-8D27-C132911DFC12}" destId="{776AEF29-C09E-48AA-9208-6EA1A1261D05}" srcOrd="3" destOrd="0" presId="urn:microsoft.com/office/officeart/2005/8/layout/hList7"/>
    <dgm:cxn modelId="{0C934A82-B37D-4E16-9F55-DC1D733DB58A}" type="presParOf" srcId="{2E88EDEB-E3BE-42B4-948D-C35AF6DF5D17}" destId="{3987E850-DCB5-4496-AA34-F361F6A4C66A}" srcOrd="3" destOrd="0" presId="urn:microsoft.com/office/officeart/2005/8/layout/hList7"/>
    <dgm:cxn modelId="{BD268249-3FDF-4C40-96A9-EFEED015C799}" type="presParOf" srcId="{2E88EDEB-E3BE-42B4-948D-C35AF6DF5D17}" destId="{D594E1F6-1DE5-4218-B062-0CF484457D74}" srcOrd="4" destOrd="0" presId="urn:microsoft.com/office/officeart/2005/8/layout/hList7"/>
    <dgm:cxn modelId="{20797DE3-B5A8-4AD5-8681-07146FDE3F14}" type="presParOf" srcId="{D594E1F6-1DE5-4218-B062-0CF484457D74}" destId="{5D071DFF-2231-4C4E-BBEF-BB2BCE84224F}" srcOrd="0" destOrd="0" presId="urn:microsoft.com/office/officeart/2005/8/layout/hList7"/>
    <dgm:cxn modelId="{6C8F8716-15A2-4C4F-8BA7-90B1CB771213}" type="presParOf" srcId="{D594E1F6-1DE5-4218-B062-0CF484457D74}" destId="{53404261-7DE7-492A-8E33-79271E35CFFC}" srcOrd="1" destOrd="0" presId="urn:microsoft.com/office/officeart/2005/8/layout/hList7"/>
    <dgm:cxn modelId="{2F13C593-F47C-4FCB-889E-4EE016E74354}" type="presParOf" srcId="{D594E1F6-1DE5-4218-B062-0CF484457D74}" destId="{EAA96FD4-BDC3-4AD9-A45A-7BF1C6035BEE}" srcOrd="2" destOrd="0" presId="urn:microsoft.com/office/officeart/2005/8/layout/hList7"/>
    <dgm:cxn modelId="{1DDA652D-90E5-4598-971B-28130B50DE52}" type="presParOf" srcId="{D594E1F6-1DE5-4218-B062-0CF484457D74}" destId="{C923C743-F621-4F41-AFF6-27AD7376AA2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FF59840-3FB0-434B-B361-FDCB4F67F5DC}" type="doc">
      <dgm:prSet loTypeId="urn:microsoft.com/office/officeart/2005/8/layout/vList5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9279877B-25ED-4480-AD76-0BB8EF9EB056}">
      <dgm:prSet phldrT="[Texto]" custT="1"/>
      <dgm:spPr/>
      <dgm:t>
        <a:bodyPr/>
        <a:lstStyle/>
        <a:p>
          <a:r>
            <a:rPr lang="pt-PT" sz="2800" b="1" dirty="0" smtClean="0"/>
            <a:t>CONCETUALIZAÇÃO</a:t>
          </a:r>
          <a:endParaRPr lang="pt-PT" sz="2800" b="1" dirty="0"/>
        </a:p>
      </dgm:t>
    </dgm:pt>
    <dgm:pt modelId="{DB723CCE-E92A-4B1C-BC6C-9F3DCF0ADA84}" type="parTrans" cxnId="{8A7DE162-ACCB-4056-8AFB-C20F6B414846}">
      <dgm:prSet/>
      <dgm:spPr/>
      <dgm:t>
        <a:bodyPr/>
        <a:lstStyle/>
        <a:p>
          <a:endParaRPr lang="pt-PT"/>
        </a:p>
      </dgm:t>
    </dgm:pt>
    <dgm:pt modelId="{CE2E92E0-2B1E-490A-BC37-3019797303DD}" type="sibTrans" cxnId="{8A7DE162-ACCB-4056-8AFB-C20F6B414846}">
      <dgm:prSet/>
      <dgm:spPr/>
      <dgm:t>
        <a:bodyPr/>
        <a:lstStyle/>
        <a:p>
          <a:endParaRPr lang="pt-PT"/>
        </a:p>
      </dgm:t>
    </dgm:pt>
    <dgm:pt modelId="{87020642-C600-4CC4-A024-1FE13C596E84}">
      <dgm:prSet phldrT="[Texto]" custT="1"/>
      <dgm:spPr/>
      <dgm:t>
        <a:bodyPr/>
        <a:lstStyle/>
        <a:p>
          <a:r>
            <a:rPr lang="pt-PT" sz="2400" b="0" dirty="0" smtClean="0"/>
            <a:t>PARCEIROS</a:t>
          </a:r>
          <a:endParaRPr lang="pt-PT" sz="2400" b="0" dirty="0"/>
        </a:p>
      </dgm:t>
    </dgm:pt>
    <dgm:pt modelId="{BE5C61FA-E5E5-477F-B640-8A465A9541D7}" type="parTrans" cxnId="{F527BB1F-1F69-40D4-A237-E21C0874798A}">
      <dgm:prSet/>
      <dgm:spPr/>
      <dgm:t>
        <a:bodyPr/>
        <a:lstStyle/>
        <a:p>
          <a:endParaRPr lang="pt-PT"/>
        </a:p>
      </dgm:t>
    </dgm:pt>
    <dgm:pt modelId="{BD7607B6-347B-4FB2-922D-AAF257A36D42}" type="sibTrans" cxnId="{F527BB1F-1F69-40D4-A237-E21C0874798A}">
      <dgm:prSet/>
      <dgm:spPr/>
      <dgm:t>
        <a:bodyPr/>
        <a:lstStyle/>
        <a:p>
          <a:endParaRPr lang="pt-PT"/>
        </a:p>
      </dgm:t>
    </dgm:pt>
    <dgm:pt modelId="{DCE3419E-3651-4908-B716-DCAD41B1B11E}">
      <dgm:prSet phldrT="[Texto]" phldr="1"/>
      <dgm:spPr/>
      <dgm:t>
        <a:bodyPr/>
        <a:lstStyle/>
        <a:p>
          <a:endParaRPr lang="pt-PT" sz="2300" dirty="0"/>
        </a:p>
      </dgm:t>
    </dgm:pt>
    <dgm:pt modelId="{C8AF7045-AA8E-46C0-BB7D-4CD39F204FA7}" type="parTrans" cxnId="{7F440C75-6EB2-4418-9DB6-A5106B327534}">
      <dgm:prSet/>
      <dgm:spPr/>
      <dgm:t>
        <a:bodyPr/>
        <a:lstStyle/>
        <a:p>
          <a:endParaRPr lang="pt-PT"/>
        </a:p>
      </dgm:t>
    </dgm:pt>
    <dgm:pt modelId="{BE34E7F0-DDD8-4F43-99D1-B91190879604}" type="sibTrans" cxnId="{7F440C75-6EB2-4418-9DB6-A5106B327534}">
      <dgm:prSet/>
      <dgm:spPr/>
      <dgm:t>
        <a:bodyPr/>
        <a:lstStyle/>
        <a:p>
          <a:endParaRPr lang="pt-PT"/>
        </a:p>
      </dgm:t>
    </dgm:pt>
    <dgm:pt modelId="{11390BC2-D0C7-4512-85C3-ECC226A45BC1}">
      <dgm:prSet phldrT="[Texto]" custT="1"/>
      <dgm:spPr/>
      <dgm:t>
        <a:bodyPr/>
        <a:lstStyle/>
        <a:p>
          <a:r>
            <a:rPr lang="pt-PT" sz="2400" b="0" dirty="0" smtClean="0"/>
            <a:t>METADADOS</a:t>
          </a:r>
          <a:endParaRPr lang="pt-PT" sz="2400" b="0" dirty="0"/>
        </a:p>
      </dgm:t>
    </dgm:pt>
    <dgm:pt modelId="{BC334A0A-3CFC-45BB-B85B-6CB20177E522}" type="parTrans" cxnId="{B76FA10F-C9D2-48B6-AAD3-1B68024347F6}">
      <dgm:prSet/>
      <dgm:spPr/>
      <dgm:t>
        <a:bodyPr/>
        <a:lstStyle/>
        <a:p>
          <a:endParaRPr lang="pt-PT"/>
        </a:p>
      </dgm:t>
    </dgm:pt>
    <dgm:pt modelId="{0D206E6B-A981-4F6B-B82D-74DFD7430D93}" type="sibTrans" cxnId="{B76FA10F-C9D2-48B6-AAD3-1B68024347F6}">
      <dgm:prSet/>
      <dgm:spPr/>
      <dgm:t>
        <a:bodyPr/>
        <a:lstStyle/>
        <a:p>
          <a:endParaRPr lang="pt-PT"/>
        </a:p>
      </dgm:t>
    </dgm:pt>
    <dgm:pt modelId="{DB2037BA-BEE0-4F93-832A-17D10DA9EDB8}">
      <dgm:prSet phldrT="[Texto]"/>
      <dgm:spPr/>
      <dgm:t>
        <a:bodyPr/>
        <a:lstStyle/>
        <a:p>
          <a:r>
            <a:rPr lang="pt-PT" sz="2300" b="0" dirty="0" smtClean="0"/>
            <a:t>OAI-PMH</a:t>
          </a:r>
          <a:endParaRPr lang="pt-PT" sz="2300" b="0" dirty="0"/>
        </a:p>
      </dgm:t>
    </dgm:pt>
    <dgm:pt modelId="{24258AEE-4E8D-4329-82FD-42206DB0016B}" type="parTrans" cxnId="{F705759C-158A-4A4F-81B1-70BAEA49AFB7}">
      <dgm:prSet/>
      <dgm:spPr/>
      <dgm:t>
        <a:bodyPr/>
        <a:lstStyle/>
        <a:p>
          <a:endParaRPr lang="pt-PT"/>
        </a:p>
      </dgm:t>
    </dgm:pt>
    <dgm:pt modelId="{28FC27DE-33E0-46CB-A5D2-BD250BFF4FBA}" type="sibTrans" cxnId="{F705759C-158A-4A4F-81B1-70BAEA49AFB7}">
      <dgm:prSet/>
      <dgm:spPr/>
      <dgm:t>
        <a:bodyPr/>
        <a:lstStyle/>
        <a:p>
          <a:endParaRPr lang="pt-PT"/>
        </a:p>
      </dgm:t>
    </dgm:pt>
    <dgm:pt modelId="{E1CBF900-CD57-4988-BFF4-FFC69C8389F6}">
      <dgm:prSet phldrT="[Texto]" custT="1"/>
      <dgm:spPr/>
      <dgm:t>
        <a:bodyPr/>
        <a:lstStyle/>
        <a:p>
          <a:r>
            <a:rPr lang="pt-PT" sz="2800" b="1" dirty="0" smtClean="0"/>
            <a:t>PESQUISA</a:t>
          </a:r>
          <a:endParaRPr lang="pt-PT" sz="2800" b="1" dirty="0"/>
        </a:p>
      </dgm:t>
    </dgm:pt>
    <dgm:pt modelId="{40D1037E-23DB-4304-B5C1-4357978B51EE}" type="parTrans" cxnId="{75B0CB0B-7F15-4CB3-B87E-1FBE1F52EDC7}">
      <dgm:prSet/>
      <dgm:spPr/>
      <dgm:t>
        <a:bodyPr/>
        <a:lstStyle/>
        <a:p>
          <a:endParaRPr lang="pt-PT"/>
        </a:p>
      </dgm:t>
    </dgm:pt>
    <dgm:pt modelId="{C063AC56-7296-4C10-AA17-B28A626CE8A3}" type="sibTrans" cxnId="{75B0CB0B-7F15-4CB3-B87E-1FBE1F52EDC7}">
      <dgm:prSet/>
      <dgm:spPr/>
      <dgm:t>
        <a:bodyPr/>
        <a:lstStyle/>
        <a:p>
          <a:endParaRPr lang="pt-PT"/>
        </a:p>
      </dgm:t>
    </dgm:pt>
    <dgm:pt modelId="{4B05782B-114C-4FAA-859D-FBC5B9C851D0}">
      <dgm:prSet phldrT="[Texto]" custT="1"/>
      <dgm:spPr/>
      <dgm:t>
        <a:bodyPr/>
        <a:lstStyle/>
        <a:p>
          <a:r>
            <a:rPr lang="pt-PT" sz="2400" b="0" dirty="0" smtClean="0"/>
            <a:t>INTEGRADA</a:t>
          </a:r>
          <a:endParaRPr lang="pt-PT" sz="2400" b="0" dirty="0"/>
        </a:p>
      </dgm:t>
    </dgm:pt>
    <dgm:pt modelId="{B3CE5EB6-0FB1-43AD-A076-FEF40674052C}" type="parTrans" cxnId="{73098045-418C-44EC-B881-68F8FF3CFB9A}">
      <dgm:prSet/>
      <dgm:spPr/>
      <dgm:t>
        <a:bodyPr/>
        <a:lstStyle/>
        <a:p>
          <a:endParaRPr lang="pt-PT"/>
        </a:p>
      </dgm:t>
    </dgm:pt>
    <dgm:pt modelId="{EAAB2F15-2EE8-4CB0-93BA-5279CFB0E014}" type="sibTrans" cxnId="{73098045-418C-44EC-B881-68F8FF3CFB9A}">
      <dgm:prSet/>
      <dgm:spPr/>
      <dgm:t>
        <a:bodyPr/>
        <a:lstStyle/>
        <a:p>
          <a:endParaRPr lang="pt-PT"/>
        </a:p>
      </dgm:t>
    </dgm:pt>
    <dgm:pt modelId="{369D36BD-0EB3-4512-8E08-614AAAB53D06}">
      <dgm:prSet phldrT="[Texto]" custT="1"/>
      <dgm:spPr/>
      <dgm:t>
        <a:bodyPr/>
        <a:lstStyle/>
        <a:p>
          <a:r>
            <a:rPr lang="pt-PT" sz="2400" b="0" dirty="0" smtClean="0"/>
            <a:t>DIRETA</a:t>
          </a:r>
          <a:endParaRPr lang="pt-PT" sz="2400" b="0" dirty="0"/>
        </a:p>
      </dgm:t>
    </dgm:pt>
    <dgm:pt modelId="{52168512-19D0-4EC0-8D95-997DA5700821}" type="parTrans" cxnId="{F729DBFB-3650-4C17-B449-7C31FCCBD40E}">
      <dgm:prSet/>
      <dgm:spPr/>
      <dgm:t>
        <a:bodyPr/>
        <a:lstStyle/>
        <a:p>
          <a:endParaRPr lang="pt-PT"/>
        </a:p>
      </dgm:t>
    </dgm:pt>
    <dgm:pt modelId="{64A04907-CDDB-4A9F-831D-DD5A991A2E50}" type="sibTrans" cxnId="{F729DBFB-3650-4C17-B449-7C31FCCBD40E}">
      <dgm:prSet/>
      <dgm:spPr/>
      <dgm:t>
        <a:bodyPr/>
        <a:lstStyle/>
        <a:p>
          <a:endParaRPr lang="pt-PT"/>
        </a:p>
      </dgm:t>
    </dgm:pt>
    <dgm:pt modelId="{43F824C0-2EB3-4408-AFD3-271643FB1BBF}">
      <dgm:prSet phldrT="[Texto]" custT="1"/>
      <dgm:spPr/>
      <dgm:t>
        <a:bodyPr/>
        <a:lstStyle/>
        <a:p>
          <a:r>
            <a:rPr lang="pt-PT" sz="2800" b="1" dirty="0" smtClean="0"/>
            <a:t>AGREGAÇÃO</a:t>
          </a:r>
          <a:endParaRPr lang="pt-PT" sz="2800" b="1" dirty="0"/>
        </a:p>
      </dgm:t>
    </dgm:pt>
    <dgm:pt modelId="{4B4EB76F-274F-4809-903D-B76EC1027CDA}" type="sibTrans" cxnId="{4867A333-AFB3-40BF-B140-12746903807A}">
      <dgm:prSet/>
      <dgm:spPr/>
      <dgm:t>
        <a:bodyPr/>
        <a:lstStyle/>
        <a:p>
          <a:endParaRPr lang="pt-PT"/>
        </a:p>
      </dgm:t>
    </dgm:pt>
    <dgm:pt modelId="{4A07FFDC-05FA-4C4C-8963-0FB6BEE2DE7F}" type="parTrans" cxnId="{4867A333-AFB3-40BF-B140-12746903807A}">
      <dgm:prSet/>
      <dgm:spPr/>
      <dgm:t>
        <a:bodyPr/>
        <a:lstStyle/>
        <a:p>
          <a:endParaRPr lang="pt-PT"/>
        </a:p>
      </dgm:t>
    </dgm:pt>
    <dgm:pt modelId="{10654D0C-1F49-44A9-9B98-36D9A2681894}" type="pres">
      <dgm:prSet presAssocID="{CFF59840-3FB0-434B-B361-FDCB4F67F5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37D9323-B1EC-4B1A-9061-902C93CB4231}" type="pres">
      <dgm:prSet presAssocID="{9279877B-25ED-4480-AD76-0BB8EF9EB056}" presName="linNode" presStyleCnt="0"/>
      <dgm:spPr/>
    </dgm:pt>
    <dgm:pt modelId="{AF5FED86-E86D-465E-BA62-6F8FF5B65186}" type="pres">
      <dgm:prSet presAssocID="{9279877B-25ED-4480-AD76-0BB8EF9EB05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252C091-7F04-4A1A-A5D0-B444F88EE3C2}" type="pres">
      <dgm:prSet presAssocID="{9279877B-25ED-4480-AD76-0BB8EF9EB05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52B9835-11B0-41A9-98F0-1AD5DE30D71A}" type="pres">
      <dgm:prSet presAssocID="{CE2E92E0-2B1E-490A-BC37-3019797303DD}" presName="sp" presStyleCnt="0"/>
      <dgm:spPr/>
    </dgm:pt>
    <dgm:pt modelId="{784B5372-A963-47F0-8E2A-0DBA7AC13651}" type="pres">
      <dgm:prSet presAssocID="{43F824C0-2EB3-4408-AFD3-271643FB1BBF}" presName="linNode" presStyleCnt="0"/>
      <dgm:spPr/>
    </dgm:pt>
    <dgm:pt modelId="{4B252549-F895-48C5-943B-B18061F976B7}" type="pres">
      <dgm:prSet presAssocID="{43F824C0-2EB3-4408-AFD3-271643FB1BB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D3116C9-6A30-4327-9061-3D5EE23EFA44}" type="pres">
      <dgm:prSet presAssocID="{43F824C0-2EB3-4408-AFD3-271643FB1BB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3468FDA-53A9-4D2C-9DD2-A297CB10E36E}" type="pres">
      <dgm:prSet presAssocID="{4B4EB76F-274F-4809-903D-B76EC1027CDA}" presName="sp" presStyleCnt="0"/>
      <dgm:spPr/>
    </dgm:pt>
    <dgm:pt modelId="{38A724B8-2BC3-498E-BBC4-DD983048BE07}" type="pres">
      <dgm:prSet presAssocID="{E1CBF900-CD57-4988-BFF4-FFC69C8389F6}" presName="linNode" presStyleCnt="0"/>
      <dgm:spPr/>
    </dgm:pt>
    <dgm:pt modelId="{A71C10CF-1278-491A-948D-EC340AF1FE03}" type="pres">
      <dgm:prSet presAssocID="{E1CBF900-CD57-4988-BFF4-FFC69C8389F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3998827-27E8-4FCF-A18C-61C98882C961}" type="pres">
      <dgm:prSet presAssocID="{E1CBF900-CD57-4988-BFF4-FFC69C8389F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F527BB1F-1F69-40D4-A237-E21C0874798A}" srcId="{9279877B-25ED-4480-AD76-0BB8EF9EB056}" destId="{87020642-C600-4CC4-A024-1FE13C596E84}" srcOrd="0" destOrd="0" parTransId="{BE5C61FA-E5E5-477F-B640-8A465A9541D7}" sibTransId="{BD7607B6-347B-4FB2-922D-AAF257A36D42}"/>
    <dgm:cxn modelId="{1F39DCA3-A511-45DD-B341-7E86C73C4C62}" type="presOf" srcId="{DB2037BA-BEE0-4F93-832A-17D10DA9EDB8}" destId="{7D3116C9-6A30-4327-9061-3D5EE23EFA44}" srcOrd="0" destOrd="1" presId="urn:microsoft.com/office/officeart/2005/8/layout/vList5"/>
    <dgm:cxn modelId="{73098045-418C-44EC-B881-68F8FF3CFB9A}" srcId="{E1CBF900-CD57-4988-BFF4-FFC69C8389F6}" destId="{4B05782B-114C-4FAA-859D-FBC5B9C851D0}" srcOrd="0" destOrd="0" parTransId="{B3CE5EB6-0FB1-43AD-A076-FEF40674052C}" sibTransId="{EAAB2F15-2EE8-4CB0-93BA-5279CFB0E014}"/>
    <dgm:cxn modelId="{524D6553-FC2B-4FB8-8FF7-69EAE69BCDBB}" type="presOf" srcId="{9279877B-25ED-4480-AD76-0BB8EF9EB056}" destId="{AF5FED86-E86D-465E-BA62-6F8FF5B65186}" srcOrd="0" destOrd="0" presId="urn:microsoft.com/office/officeart/2005/8/layout/vList5"/>
    <dgm:cxn modelId="{B76FA10F-C9D2-48B6-AAD3-1B68024347F6}" srcId="{43F824C0-2EB3-4408-AFD3-271643FB1BBF}" destId="{11390BC2-D0C7-4512-85C3-ECC226A45BC1}" srcOrd="0" destOrd="0" parTransId="{BC334A0A-3CFC-45BB-B85B-6CB20177E522}" sibTransId="{0D206E6B-A981-4F6B-B82D-74DFD7430D93}"/>
    <dgm:cxn modelId="{18B7A104-C70C-4904-B4F5-65A2FA5B8267}" type="presOf" srcId="{369D36BD-0EB3-4512-8E08-614AAAB53D06}" destId="{F3998827-27E8-4FCF-A18C-61C98882C961}" srcOrd="0" destOrd="1" presId="urn:microsoft.com/office/officeart/2005/8/layout/vList5"/>
    <dgm:cxn modelId="{03304394-14D5-4259-8CCD-3DD8F6ED73AF}" type="presOf" srcId="{4B05782B-114C-4FAA-859D-FBC5B9C851D0}" destId="{F3998827-27E8-4FCF-A18C-61C98882C961}" srcOrd="0" destOrd="0" presId="urn:microsoft.com/office/officeart/2005/8/layout/vList5"/>
    <dgm:cxn modelId="{3258FDB3-EF55-4E34-9FB2-A5B143D3A209}" type="presOf" srcId="{43F824C0-2EB3-4408-AFD3-271643FB1BBF}" destId="{4B252549-F895-48C5-943B-B18061F976B7}" srcOrd="0" destOrd="0" presId="urn:microsoft.com/office/officeart/2005/8/layout/vList5"/>
    <dgm:cxn modelId="{75B0CB0B-7F15-4CB3-B87E-1FBE1F52EDC7}" srcId="{CFF59840-3FB0-434B-B361-FDCB4F67F5DC}" destId="{E1CBF900-CD57-4988-BFF4-FFC69C8389F6}" srcOrd="2" destOrd="0" parTransId="{40D1037E-23DB-4304-B5C1-4357978B51EE}" sibTransId="{C063AC56-7296-4C10-AA17-B28A626CE8A3}"/>
    <dgm:cxn modelId="{F729DBFB-3650-4C17-B449-7C31FCCBD40E}" srcId="{E1CBF900-CD57-4988-BFF4-FFC69C8389F6}" destId="{369D36BD-0EB3-4512-8E08-614AAAB53D06}" srcOrd="1" destOrd="0" parTransId="{52168512-19D0-4EC0-8D95-997DA5700821}" sibTransId="{64A04907-CDDB-4A9F-831D-DD5A991A2E50}"/>
    <dgm:cxn modelId="{EFCC1908-4BFF-4D40-8BFA-80AEBA1B94D6}" type="presOf" srcId="{87020642-C600-4CC4-A024-1FE13C596E84}" destId="{E252C091-7F04-4A1A-A5D0-B444F88EE3C2}" srcOrd="0" destOrd="0" presId="urn:microsoft.com/office/officeart/2005/8/layout/vList5"/>
    <dgm:cxn modelId="{D96DBF49-6D0B-48BB-8AAE-FFF6EB2675E1}" type="presOf" srcId="{11390BC2-D0C7-4512-85C3-ECC226A45BC1}" destId="{7D3116C9-6A30-4327-9061-3D5EE23EFA44}" srcOrd="0" destOrd="0" presId="urn:microsoft.com/office/officeart/2005/8/layout/vList5"/>
    <dgm:cxn modelId="{4DA9349D-35F7-49FD-8338-C500D1371FEA}" type="presOf" srcId="{CFF59840-3FB0-434B-B361-FDCB4F67F5DC}" destId="{10654D0C-1F49-44A9-9B98-36D9A2681894}" srcOrd="0" destOrd="0" presId="urn:microsoft.com/office/officeart/2005/8/layout/vList5"/>
    <dgm:cxn modelId="{F705759C-158A-4A4F-81B1-70BAEA49AFB7}" srcId="{43F824C0-2EB3-4408-AFD3-271643FB1BBF}" destId="{DB2037BA-BEE0-4F93-832A-17D10DA9EDB8}" srcOrd="1" destOrd="0" parTransId="{24258AEE-4E8D-4329-82FD-42206DB0016B}" sibTransId="{28FC27DE-33E0-46CB-A5D2-BD250BFF4FBA}"/>
    <dgm:cxn modelId="{8A7DE162-ACCB-4056-8AFB-C20F6B414846}" srcId="{CFF59840-3FB0-434B-B361-FDCB4F67F5DC}" destId="{9279877B-25ED-4480-AD76-0BB8EF9EB056}" srcOrd="0" destOrd="0" parTransId="{DB723CCE-E92A-4B1C-BC6C-9F3DCF0ADA84}" sibTransId="{CE2E92E0-2B1E-490A-BC37-3019797303DD}"/>
    <dgm:cxn modelId="{4867A333-AFB3-40BF-B140-12746903807A}" srcId="{CFF59840-3FB0-434B-B361-FDCB4F67F5DC}" destId="{43F824C0-2EB3-4408-AFD3-271643FB1BBF}" srcOrd="1" destOrd="0" parTransId="{4A07FFDC-05FA-4C4C-8963-0FB6BEE2DE7F}" sibTransId="{4B4EB76F-274F-4809-903D-B76EC1027CDA}"/>
    <dgm:cxn modelId="{32E06C63-A992-4D3D-8D6B-12C92E7DCB84}" type="presOf" srcId="{E1CBF900-CD57-4988-BFF4-FFC69C8389F6}" destId="{A71C10CF-1278-491A-948D-EC340AF1FE03}" srcOrd="0" destOrd="0" presId="urn:microsoft.com/office/officeart/2005/8/layout/vList5"/>
    <dgm:cxn modelId="{7F440C75-6EB2-4418-9DB6-A5106B327534}" srcId="{9279877B-25ED-4480-AD76-0BB8EF9EB056}" destId="{DCE3419E-3651-4908-B716-DCAD41B1B11E}" srcOrd="1" destOrd="0" parTransId="{C8AF7045-AA8E-46C0-BB7D-4CD39F204FA7}" sibTransId="{BE34E7F0-DDD8-4F43-99D1-B91190879604}"/>
    <dgm:cxn modelId="{29299BFE-E2BC-4F46-8CC4-4650EAC5560B}" type="presOf" srcId="{DCE3419E-3651-4908-B716-DCAD41B1B11E}" destId="{E252C091-7F04-4A1A-A5D0-B444F88EE3C2}" srcOrd="0" destOrd="1" presId="urn:microsoft.com/office/officeart/2005/8/layout/vList5"/>
    <dgm:cxn modelId="{191406BD-A989-4941-A5A4-3FFF47880827}" type="presParOf" srcId="{10654D0C-1F49-44A9-9B98-36D9A2681894}" destId="{737D9323-B1EC-4B1A-9061-902C93CB4231}" srcOrd="0" destOrd="0" presId="urn:microsoft.com/office/officeart/2005/8/layout/vList5"/>
    <dgm:cxn modelId="{B6512BBF-CE02-4446-8974-25B41CA1CB21}" type="presParOf" srcId="{737D9323-B1EC-4B1A-9061-902C93CB4231}" destId="{AF5FED86-E86D-465E-BA62-6F8FF5B65186}" srcOrd="0" destOrd="0" presId="urn:microsoft.com/office/officeart/2005/8/layout/vList5"/>
    <dgm:cxn modelId="{7BAE37F6-EC39-49A8-806B-C825DF7716FC}" type="presParOf" srcId="{737D9323-B1EC-4B1A-9061-902C93CB4231}" destId="{E252C091-7F04-4A1A-A5D0-B444F88EE3C2}" srcOrd="1" destOrd="0" presId="urn:microsoft.com/office/officeart/2005/8/layout/vList5"/>
    <dgm:cxn modelId="{6E3EE8F9-3246-4E9E-97A7-03FAC1483982}" type="presParOf" srcId="{10654D0C-1F49-44A9-9B98-36D9A2681894}" destId="{452B9835-11B0-41A9-98F0-1AD5DE30D71A}" srcOrd="1" destOrd="0" presId="urn:microsoft.com/office/officeart/2005/8/layout/vList5"/>
    <dgm:cxn modelId="{FD062FC2-3E67-4C8C-B66C-7E85A8C30395}" type="presParOf" srcId="{10654D0C-1F49-44A9-9B98-36D9A2681894}" destId="{784B5372-A963-47F0-8E2A-0DBA7AC13651}" srcOrd="2" destOrd="0" presId="urn:microsoft.com/office/officeart/2005/8/layout/vList5"/>
    <dgm:cxn modelId="{A4038DF6-A3B6-420C-ACD6-44EA84095BA6}" type="presParOf" srcId="{784B5372-A963-47F0-8E2A-0DBA7AC13651}" destId="{4B252549-F895-48C5-943B-B18061F976B7}" srcOrd="0" destOrd="0" presId="urn:microsoft.com/office/officeart/2005/8/layout/vList5"/>
    <dgm:cxn modelId="{9AB2CD08-0894-4949-9198-69440252C9AA}" type="presParOf" srcId="{784B5372-A963-47F0-8E2A-0DBA7AC13651}" destId="{7D3116C9-6A30-4327-9061-3D5EE23EFA44}" srcOrd="1" destOrd="0" presId="urn:microsoft.com/office/officeart/2005/8/layout/vList5"/>
    <dgm:cxn modelId="{B0EFD68C-DE8F-4DFE-A2FD-1E5A86437426}" type="presParOf" srcId="{10654D0C-1F49-44A9-9B98-36D9A2681894}" destId="{D3468FDA-53A9-4D2C-9DD2-A297CB10E36E}" srcOrd="3" destOrd="0" presId="urn:microsoft.com/office/officeart/2005/8/layout/vList5"/>
    <dgm:cxn modelId="{707CA248-0E07-4865-8897-2A7D0805670B}" type="presParOf" srcId="{10654D0C-1F49-44A9-9B98-36D9A2681894}" destId="{38A724B8-2BC3-498E-BBC4-DD983048BE07}" srcOrd="4" destOrd="0" presId="urn:microsoft.com/office/officeart/2005/8/layout/vList5"/>
    <dgm:cxn modelId="{8E30935E-4CE7-4023-AF4B-D804C0E12B42}" type="presParOf" srcId="{38A724B8-2BC3-498E-BBC4-DD983048BE07}" destId="{A71C10CF-1278-491A-948D-EC340AF1FE03}" srcOrd="0" destOrd="0" presId="urn:microsoft.com/office/officeart/2005/8/layout/vList5"/>
    <dgm:cxn modelId="{7D375F16-D5F1-4900-A3DC-C6157E39D735}" type="presParOf" srcId="{38A724B8-2BC3-498E-BBC4-DD983048BE07}" destId="{F3998827-27E8-4FCF-A18C-61C98882C961}" srcOrd="1" destOrd="0" presId="urn:microsoft.com/office/officeart/2005/8/layout/vList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CFF59840-3FB0-434B-B361-FDCB4F67F5DC}" type="doc">
      <dgm:prSet loTypeId="urn:microsoft.com/office/officeart/2005/8/layout/vList5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9279877B-25ED-4480-AD76-0BB8EF9EB056}">
      <dgm:prSet phldrT="[Texto]" custT="1"/>
      <dgm:spPr/>
      <dgm:t>
        <a:bodyPr/>
        <a:lstStyle/>
        <a:p>
          <a:r>
            <a:rPr lang="pt-PT" sz="2800" b="1" dirty="0" smtClean="0"/>
            <a:t>ACESSO</a:t>
          </a:r>
          <a:endParaRPr lang="pt-PT" sz="2800" b="1" dirty="0"/>
        </a:p>
      </dgm:t>
    </dgm:pt>
    <dgm:pt modelId="{DB723CCE-E92A-4B1C-BC6C-9F3DCF0ADA84}" type="parTrans" cxnId="{8A7DE162-ACCB-4056-8AFB-C20F6B414846}">
      <dgm:prSet/>
      <dgm:spPr/>
      <dgm:t>
        <a:bodyPr/>
        <a:lstStyle/>
        <a:p>
          <a:endParaRPr lang="pt-PT"/>
        </a:p>
      </dgm:t>
    </dgm:pt>
    <dgm:pt modelId="{CE2E92E0-2B1E-490A-BC37-3019797303DD}" type="sibTrans" cxnId="{8A7DE162-ACCB-4056-8AFB-C20F6B414846}">
      <dgm:prSet/>
      <dgm:spPr/>
      <dgm:t>
        <a:bodyPr/>
        <a:lstStyle/>
        <a:p>
          <a:endParaRPr lang="pt-PT"/>
        </a:p>
      </dgm:t>
    </dgm:pt>
    <dgm:pt modelId="{87020642-C600-4CC4-A024-1FE13C596E84}">
      <dgm:prSet phldrT="[Texto]"/>
      <dgm:spPr/>
      <dgm:t>
        <a:bodyPr/>
        <a:lstStyle/>
        <a:p>
          <a:r>
            <a:rPr lang="pt-PT" b="0" dirty="0" smtClean="0"/>
            <a:t>REPOSITÓRIO DE ORIGEM</a:t>
          </a:r>
          <a:endParaRPr lang="pt-PT" b="0" dirty="0"/>
        </a:p>
      </dgm:t>
    </dgm:pt>
    <dgm:pt modelId="{BE5C61FA-E5E5-477F-B640-8A465A9541D7}" type="parTrans" cxnId="{F527BB1F-1F69-40D4-A237-E21C0874798A}">
      <dgm:prSet/>
      <dgm:spPr/>
      <dgm:t>
        <a:bodyPr/>
        <a:lstStyle/>
        <a:p>
          <a:endParaRPr lang="pt-PT"/>
        </a:p>
      </dgm:t>
    </dgm:pt>
    <dgm:pt modelId="{BD7607B6-347B-4FB2-922D-AAF257A36D42}" type="sibTrans" cxnId="{F527BB1F-1F69-40D4-A237-E21C0874798A}">
      <dgm:prSet/>
      <dgm:spPr/>
      <dgm:t>
        <a:bodyPr/>
        <a:lstStyle/>
        <a:p>
          <a:endParaRPr lang="pt-PT"/>
        </a:p>
      </dgm:t>
    </dgm:pt>
    <dgm:pt modelId="{DCE3419E-3651-4908-B716-DCAD41B1B11E}">
      <dgm:prSet phldrT="[Texto]" phldr="1"/>
      <dgm:spPr/>
      <dgm:t>
        <a:bodyPr/>
        <a:lstStyle/>
        <a:p>
          <a:endParaRPr lang="pt-PT" dirty="0"/>
        </a:p>
      </dgm:t>
    </dgm:pt>
    <dgm:pt modelId="{C8AF7045-AA8E-46C0-BB7D-4CD39F204FA7}" type="parTrans" cxnId="{7F440C75-6EB2-4418-9DB6-A5106B327534}">
      <dgm:prSet/>
      <dgm:spPr/>
      <dgm:t>
        <a:bodyPr/>
        <a:lstStyle/>
        <a:p>
          <a:endParaRPr lang="pt-PT"/>
        </a:p>
      </dgm:t>
    </dgm:pt>
    <dgm:pt modelId="{BE34E7F0-DDD8-4F43-99D1-B91190879604}" type="sibTrans" cxnId="{7F440C75-6EB2-4418-9DB6-A5106B327534}">
      <dgm:prSet/>
      <dgm:spPr/>
      <dgm:t>
        <a:bodyPr/>
        <a:lstStyle/>
        <a:p>
          <a:endParaRPr lang="pt-PT"/>
        </a:p>
      </dgm:t>
    </dgm:pt>
    <dgm:pt modelId="{10654D0C-1F49-44A9-9B98-36D9A2681894}" type="pres">
      <dgm:prSet presAssocID="{CFF59840-3FB0-434B-B361-FDCB4F67F5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37D9323-B1EC-4B1A-9061-902C93CB4231}" type="pres">
      <dgm:prSet presAssocID="{9279877B-25ED-4480-AD76-0BB8EF9EB056}" presName="linNode" presStyleCnt="0"/>
      <dgm:spPr/>
    </dgm:pt>
    <dgm:pt modelId="{AF5FED86-E86D-465E-BA62-6F8FF5B65186}" type="pres">
      <dgm:prSet presAssocID="{9279877B-25ED-4480-AD76-0BB8EF9EB05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252C091-7F04-4A1A-A5D0-B444F88EE3C2}" type="pres">
      <dgm:prSet presAssocID="{9279877B-25ED-4480-AD76-0BB8EF9EB056}" presName="descendantText" presStyleLbl="alignAccFollowNode1" presStyleIdx="0" presStyleCnt="1" custLinFactNeighborY="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8A7DE162-ACCB-4056-8AFB-C20F6B414846}" srcId="{CFF59840-3FB0-434B-B361-FDCB4F67F5DC}" destId="{9279877B-25ED-4480-AD76-0BB8EF9EB056}" srcOrd="0" destOrd="0" parTransId="{DB723CCE-E92A-4B1C-BC6C-9F3DCF0ADA84}" sibTransId="{CE2E92E0-2B1E-490A-BC37-3019797303DD}"/>
    <dgm:cxn modelId="{C4BA1021-90A3-406E-BDBF-8CA5463EBC11}" type="presOf" srcId="{CFF59840-3FB0-434B-B361-FDCB4F67F5DC}" destId="{10654D0C-1F49-44A9-9B98-36D9A2681894}" srcOrd="0" destOrd="0" presId="urn:microsoft.com/office/officeart/2005/8/layout/vList5"/>
    <dgm:cxn modelId="{7F440C75-6EB2-4418-9DB6-A5106B327534}" srcId="{9279877B-25ED-4480-AD76-0BB8EF9EB056}" destId="{DCE3419E-3651-4908-B716-DCAD41B1B11E}" srcOrd="1" destOrd="0" parTransId="{C8AF7045-AA8E-46C0-BB7D-4CD39F204FA7}" sibTransId="{BE34E7F0-DDD8-4F43-99D1-B91190879604}"/>
    <dgm:cxn modelId="{436ADB55-57F0-4517-B33B-7277A4BCA2EF}" type="presOf" srcId="{9279877B-25ED-4480-AD76-0BB8EF9EB056}" destId="{AF5FED86-E86D-465E-BA62-6F8FF5B65186}" srcOrd="0" destOrd="0" presId="urn:microsoft.com/office/officeart/2005/8/layout/vList5"/>
    <dgm:cxn modelId="{A91EC1C6-B63A-4110-A7B0-4A2F1A102E12}" type="presOf" srcId="{DCE3419E-3651-4908-B716-DCAD41B1B11E}" destId="{E252C091-7F04-4A1A-A5D0-B444F88EE3C2}" srcOrd="0" destOrd="1" presId="urn:microsoft.com/office/officeart/2005/8/layout/vList5"/>
    <dgm:cxn modelId="{F527BB1F-1F69-40D4-A237-E21C0874798A}" srcId="{9279877B-25ED-4480-AD76-0BB8EF9EB056}" destId="{87020642-C600-4CC4-A024-1FE13C596E84}" srcOrd="0" destOrd="0" parTransId="{BE5C61FA-E5E5-477F-B640-8A465A9541D7}" sibTransId="{BD7607B6-347B-4FB2-922D-AAF257A36D42}"/>
    <dgm:cxn modelId="{89882C9B-E1AD-49BE-9B5F-14AA18990755}" type="presOf" srcId="{87020642-C600-4CC4-A024-1FE13C596E84}" destId="{E252C091-7F04-4A1A-A5D0-B444F88EE3C2}" srcOrd="0" destOrd="0" presId="urn:microsoft.com/office/officeart/2005/8/layout/vList5"/>
    <dgm:cxn modelId="{F28653F6-AA2E-4F75-B445-BCAE642816F7}" type="presParOf" srcId="{10654D0C-1F49-44A9-9B98-36D9A2681894}" destId="{737D9323-B1EC-4B1A-9061-902C93CB4231}" srcOrd="0" destOrd="0" presId="urn:microsoft.com/office/officeart/2005/8/layout/vList5"/>
    <dgm:cxn modelId="{86FF6E40-88C4-40DF-A1FD-12FE0ABD047D}" type="presParOf" srcId="{737D9323-B1EC-4B1A-9061-902C93CB4231}" destId="{AF5FED86-E86D-465E-BA62-6F8FF5B65186}" srcOrd="0" destOrd="0" presId="urn:microsoft.com/office/officeart/2005/8/layout/vList5"/>
    <dgm:cxn modelId="{39FA9167-D9D8-4F96-8616-0CA01728970D}" type="presParOf" srcId="{737D9323-B1EC-4B1A-9061-902C93CB4231}" destId="{E252C091-7F04-4A1A-A5D0-B444F88EE3C2}" srcOrd="1" destOrd="0" presId="urn:microsoft.com/office/officeart/2005/8/layout/vList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2C3A6960-22C5-49B9-BBD0-EDF247614297}" type="doc">
      <dgm:prSet loTypeId="urn:microsoft.com/office/officeart/2005/8/layout/equation2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A0FB9FED-E34D-43E5-8332-4FDEAEE8E8BB}">
      <dgm:prSet phldrT="[Texto]" custT="1"/>
      <dgm:spPr>
        <a:solidFill>
          <a:schemeClr val="accent6"/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sz="2000" b="1" dirty="0" smtClean="0"/>
            <a:t>AUTO ARQUIVO </a:t>
          </a:r>
          <a:endParaRPr lang="pt-PT" sz="2000" b="1" dirty="0"/>
        </a:p>
      </dgm:t>
    </dgm:pt>
    <dgm:pt modelId="{25BDF957-F235-4BFB-9D0D-2E12EA7F6983}" type="parTrans" cxnId="{5C87693E-7193-4508-81BB-FF8FA3250424}">
      <dgm:prSet/>
      <dgm:spPr/>
      <dgm:t>
        <a:bodyPr/>
        <a:lstStyle/>
        <a:p>
          <a:endParaRPr lang="pt-PT"/>
        </a:p>
      </dgm:t>
    </dgm:pt>
    <dgm:pt modelId="{EDE4A78F-2B84-4229-B3B7-DFE111E833BB}" type="sibTrans" cxnId="{5C87693E-7193-4508-81BB-FF8FA3250424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PT"/>
        </a:p>
      </dgm:t>
    </dgm:pt>
    <dgm:pt modelId="{E1CC2D14-6E52-4227-B9B2-84CC2C40894B}">
      <dgm:prSet phldrT="[Texto]" custT="1"/>
      <dgm:spPr>
        <a:solidFill>
          <a:schemeClr val="bg2">
            <a:lumMod val="25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sz="1800" b="1" dirty="0" smtClean="0"/>
            <a:t>ARQUIVO MEDIADO</a:t>
          </a:r>
          <a:endParaRPr lang="pt-PT" sz="1800" b="1" dirty="0"/>
        </a:p>
      </dgm:t>
    </dgm:pt>
    <dgm:pt modelId="{B60FF5F9-DDCB-4AAB-8AB3-39AF682A93B1}" type="parTrans" cxnId="{2FA95807-609B-440A-95D9-0FE30FC27614}">
      <dgm:prSet/>
      <dgm:spPr/>
      <dgm:t>
        <a:bodyPr/>
        <a:lstStyle/>
        <a:p>
          <a:endParaRPr lang="pt-PT"/>
        </a:p>
      </dgm:t>
    </dgm:pt>
    <dgm:pt modelId="{B5D18302-6E5F-44DD-A659-E975163B392C}" type="sibTrans" cxnId="{2FA95807-609B-440A-95D9-0FE30FC27614}">
      <dgm:prSet/>
      <dgm:spPr>
        <a:solidFill>
          <a:schemeClr val="accent5">
            <a:lumMod val="50000"/>
          </a:schemeClr>
        </a:solidFill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pt-PT"/>
        </a:p>
      </dgm:t>
    </dgm:pt>
    <dgm:pt modelId="{A6035919-A021-49AE-8E9A-92D1E9DB069B}">
      <dgm:prSet phldrT="[Texto]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pt-PT" dirty="0" smtClean="0"/>
            <a:t>PARCERIAS REA</a:t>
          </a:r>
          <a:endParaRPr lang="pt-PT" dirty="0"/>
        </a:p>
      </dgm:t>
    </dgm:pt>
    <dgm:pt modelId="{F3E06829-2514-424D-9815-F89DC0B36582}" type="parTrans" cxnId="{44088532-CE76-4909-8F85-D92849DCEBD7}">
      <dgm:prSet/>
      <dgm:spPr/>
      <dgm:t>
        <a:bodyPr/>
        <a:lstStyle/>
        <a:p>
          <a:endParaRPr lang="pt-PT"/>
        </a:p>
      </dgm:t>
    </dgm:pt>
    <dgm:pt modelId="{6F8645AE-7F1A-4A3D-B217-FAF2D3D9F458}" type="sibTrans" cxnId="{44088532-CE76-4909-8F85-D92849DCEBD7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pt-PT"/>
        </a:p>
      </dgm:t>
    </dgm:pt>
    <dgm:pt modelId="{DE6FDC5B-BBA9-443D-998D-50E4F42A1635}">
      <dgm:prSet phldrT="[Texto]"/>
      <dgm:spPr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endParaRPr lang="pt-PT" dirty="0"/>
        </a:p>
      </dgm:t>
    </dgm:pt>
    <dgm:pt modelId="{9C613806-8781-4956-A9D2-8FC3F9D652DA}" type="sibTrans" cxnId="{13F304CC-218B-4515-BA3A-8824E522A23F}">
      <dgm:prSet/>
      <dgm:spPr/>
      <dgm:t>
        <a:bodyPr/>
        <a:lstStyle/>
        <a:p>
          <a:endParaRPr lang="pt-PT"/>
        </a:p>
      </dgm:t>
    </dgm:pt>
    <dgm:pt modelId="{26508CC1-E47B-4B27-B86F-6E4C8167F97E}" type="parTrans" cxnId="{13F304CC-218B-4515-BA3A-8824E522A23F}">
      <dgm:prSet/>
      <dgm:spPr/>
      <dgm:t>
        <a:bodyPr/>
        <a:lstStyle/>
        <a:p>
          <a:endParaRPr lang="pt-PT"/>
        </a:p>
      </dgm:t>
    </dgm:pt>
    <dgm:pt modelId="{34C6E017-BAD1-40F6-96E7-E5C842973016}" type="pres">
      <dgm:prSet presAssocID="{2C3A6960-22C5-49B9-BBD0-EDF2476142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EA75C69-8E15-4AE8-9586-FDE7E3AEB6D0}" type="pres">
      <dgm:prSet presAssocID="{2C3A6960-22C5-49B9-BBD0-EDF247614297}" presName="vNodes" presStyleCnt="0"/>
      <dgm:spPr/>
    </dgm:pt>
    <dgm:pt modelId="{166581EA-8B70-4B85-BCAC-AA3B27E6C7B5}" type="pres">
      <dgm:prSet presAssocID="{A0FB9FED-E34D-43E5-8332-4FDEAEE8E8BB}" presName="node" presStyleLbl="node1" presStyleIdx="0" presStyleCnt="4" custScaleX="157254" custScaleY="10721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34D2B31-1A1F-4598-8C2F-B95944EB0158}" type="pres">
      <dgm:prSet presAssocID="{EDE4A78F-2B84-4229-B3B7-DFE111E833BB}" presName="spacerT" presStyleCnt="0"/>
      <dgm:spPr/>
    </dgm:pt>
    <dgm:pt modelId="{EA4F0A9D-C5EF-424D-B13E-0457DDA5938B}" type="pres">
      <dgm:prSet presAssocID="{EDE4A78F-2B84-4229-B3B7-DFE111E833BB}" presName="sibTrans" presStyleLbl="sibTrans2D1" presStyleIdx="0" presStyleCnt="3"/>
      <dgm:spPr/>
      <dgm:t>
        <a:bodyPr/>
        <a:lstStyle/>
        <a:p>
          <a:endParaRPr lang="pt-PT"/>
        </a:p>
      </dgm:t>
    </dgm:pt>
    <dgm:pt modelId="{480204D6-1962-456B-A82D-F04C94FD5241}" type="pres">
      <dgm:prSet presAssocID="{EDE4A78F-2B84-4229-B3B7-DFE111E833BB}" presName="spacerB" presStyleCnt="0"/>
      <dgm:spPr/>
    </dgm:pt>
    <dgm:pt modelId="{CE1219B3-FD35-4E09-B564-1FE58398FA5C}" type="pres">
      <dgm:prSet presAssocID="{E1CC2D14-6E52-4227-B9B2-84CC2C40894B}" presName="node" presStyleLbl="node1" presStyleIdx="1" presStyleCnt="4" custScaleX="174820" custScaleY="111603" custLinFactNeighborX="8783" custLinFactNeighborY="106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C21A8AD-7AC3-4997-AE5F-59D7A7815F00}" type="pres">
      <dgm:prSet presAssocID="{B5D18302-6E5F-44DD-A659-E975163B392C}" presName="spacerT" presStyleCnt="0"/>
      <dgm:spPr/>
    </dgm:pt>
    <dgm:pt modelId="{58DBC038-D41D-4477-9E61-41EDDA4E6D72}" type="pres">
      <dgm:prSet presAssocID="{B5D18302-6E5F-44DD-A659-E975163B392C}" presName="sibTrans" presStyleLbl="sibTrans2D1" presStyleIdx="1" presStyleCnt="3"/>
      <dgm:spPr/>
      <dgm:t>
        <a:bodyPr/>
        <a:lstStyle/>
        <a:p>
          <a:endParaRPr lang="pt-PT"/>
        </a:p>
      </dgm:t>
    </dgm:pt>
    <dgm:pt modelId="{C0EBC76A-95B4-494E-8A68-EA19A4B5DD23}" type="pres">
      <dgm:prSet presAssocID="{B5D18302-6E5F-44DD-A659-E975163B392C}" presName="spacerB" presStyleCnt="0"/>
      <dgm:spPr/>
    </dgm:pt>
    <dgm:pt modelId="{642C1E5A-45A3-4C2D-8364-DDAEADFFFB46}" type="pres">
      <dgm:prSet presAssocID="{A6035919-A021-49AE-8E9A-92D1E9DB069B}" presName="node" presStyleLbl="node1" presStyleIdx="2" presStyleCnt="4" custScaleX="15807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39A8255-0994-4DA4-9C4C-CF37EB3696BD}" type="pres">
      <dgm:prSet presAssocID="{2C3A6960-22C5-49B9-BBD0-EDF247614297}" presName="sibTransLast" presStyleLbl="sibTrans2D1" presStyleIdx="2" presStyleCnt="3" custScaleX="100019" custScaleY="162296" custLinFactNeighborX="-9614" custLinFactNeighborY="-2165"/>
      <dgm:spPr/>
      <dgm:t>
        <a:bodyPr/>
        <a:lstStyle/>
        <a:p>
          <a:endParaRPr lang="pt-PT"/>
        </a:p>
      </dgm:t>
    </dgm:pt>
    <dgm:pt modelId="{9362E1FB-A463-4E9C-BDD3-3505A6EE8D11}" type="pres">
      <dgm:prSet presAssocID="{2C3A6960-22C5-49B9-BBD0-EDF247614297}" presName="connectorText" presStyleLbl="sibTrans2D1" presStyleIdx="2" presStyleCnt="3"/>
      <dgm:spPr/>
      <dgm:t>
        <a:bodyPr/>
        <a:lstStyle/>
        <a:p>
          <a:endParaRPr lang="pt-PT"/>
        </a:p>
      </dgm:t>
    </dgm:pt>
    <dgm:pt modelId="{3005C8E5-3B72-4AF5-A1FD-941756F63BF8}" type="pres">
      <dgm:prSet presAssocID="{2C3A6960-22C5-49B9-BBD0-EDF247614297}" presName="lastNode" presStyleLbl="node1" presStyleIdx="3" presStyleCnt="4" custScaleX="170689" custScaleY="162787" custLinFactX="19420" custLinFactNeighborX="100000" custLinFactNeighborY="82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5C87693E-7193-4508-81BB-FF8FA3250424}" srcId="{2C3A6960-22C5-49B9-BBD0-EDF247614297}" destId="{A0FB9FED-E34D-43E5-8332-4FDEAEE8E8BB}" srcOrd="0" destOrd="0" parTransId="{25BDF957-F235-4BFB-9D0D-2E12EA7F6983}" sibTransId="{EDE4A78F-2B84-4229-B3B7-DFE111E833BB}"/>
    <dgm:cxn modelId="{2FA95807-609B-440A-95D9-0FE30FC27614}" srcId="{2C3A6960-22C5-49B9-BBD0-EDF247614297}" destId="{E1CC2D14-6E52-4227-B9B2-84CC2C40894B}" srcOrd="1" destOrd="0" parTransId="{B60FF5F9-DDCB-4AAB-8AB3-39AF682A93B1}" sibTransId="{B5D18302-6E5F-44DD-A659-E975163B392C}"/>
    <dgm:cxn modelId="{218E3DA4-EF54-4E4D-8FFE-23B590587B57}" type="presOf" srcId="{B5D18302-6E5F-44DD-A659-E975163B392C}" destId="{58DBC038-D41D-4477-9E61-41EDDA4E6D72}" srcOrd="0" destOrd="0" presId="urn:microsoft.com/office/officeart/2005/8/layout/equation2"/>
    <dgm:cxn modelId="{44088532-CE76-4909-8F85-D92849DCEBD7}" srcId="{2C3A6960-22C5-49B9-BBD0-EDF247614297}" destId="{A6035919-A021-49AE-8E9A-92D1E9DB069B}" srcOrd="2" destOrd="0" parTransId="{F3E06829-2514-424D-9815-F89DC0B36582}" sibTransId="{6F8645AE-7F1A-4A3D-B217-FAF2D3D9F458}"/>
    <dgm:cxn modelId="{56C3ED8B-C579-47DA-9B51-86CA3C4765B6}" type="presOf" srcId="{E1CC2D14-6E52-4227-B9B2-84CC2C40894B}" destId="{CE1219B3-FD35-4E09-B564-1FE58398FA5C}" srcOrd="0" destOrd="0" presId="urn:microsoft.com/office/officeart/2005/8/layout/equation2"/>
    <dgm:cxn modelId="{A1BB5887-9286-418B-957D-9A4A1DE3593C}" type="presOf" srcId="{A6035919-A021-49AE-8E9A-92D1E9DB069B}" destId="{642C1E5A-45A3-4C2D-8364-DDAEADFFFB46}" srcOrd="0" destOrd="0" presId="urn:microsoft.com/office/officeart/2005/8/layout/equation2"/>
    <dgm:cxn modelId="{0A3EBB90-1B23-4DF8-9F96-824F3E0BA72B}" type="presOf" srcId="{DE6FDC5B-BBA9-443D-998D-50E4F42A1635}" destId="{3005C8E5-3B72-4AF5-A1FD-941756F63BF8}" srcOrd="0" destOrd="0" presId="urn:microsoft.com/office/officeart/2005/8/layout/equation2"/>
    <dgm:cxn modelId="{13F304CC-218B-4515-BA3A-8824E522A23F}" srcId="{2C3A6960-22C5-49B9-BBD0-EDF247614297}" destId="{DE6FDC5B-BBA9-443D-998D-50E4F42A1635}" srcOrd="3" destOrd="0" parTransId="{26508CC1-E47B-4B27-B86F-6E4C8167F97E}" sibTransId="{9C613806-8781-4956-A9D2-8FC3F9D652DA}"/>
    <dgm:cxn modelId="{C41C05CF-C50F-45A7-978C-D14BCF52162D}" type="presOf" srcId="{EDE4A78F-2B84-4229-B3B7-DFE111E833BB}" destId="{EA4F0A9D-C5EF-424D-B13E-0457DDA5938B}" srcOrd="0" destOrd="0" presId="urn:microsoft.com/office/officeart/2005/8/layout/equation2"/>
    <dgm:cxn modelId="{734093DB-848A-42A5-9F55-D74DD830DCA3}" type="presOf" srcId="{6F8645AE-7F1A-4A3D-B217-FAF2D3D9F458}" destId="{239A8255-0994-4DA4-9C4C-CF37EB3696BD}" srcOrd="0" destOrd="0" presId="urn:microsoft.com/office/officeart/2005/8/layout/equation2"/>
    <dgm:cxn modelId="{18238A16-F43E-4115-96E6-FF34F2D6C024}" type="presOf" srcId="{A0FB9FED-E34D-43E5-8332-4FDEAEE8E8BB}" destId="{166581EA-8B70-4B85-BCAC-AA3B27E6C7B5}" srcOrd="0" destOrd="0" presId="urn:microsoft.com/office/officeart/2005/8/layout/equation2"/>
    <dgm:cxn modelId="{36289533-2DFD-480F-B379-475A7D229658}" type="presOf" srcId="{6F8645AE-7F1A-4A3D-B217-FAF2D3D9F458}" destId="{9362E1FB-A463-4E9C-BDD3-3505A6EE8D11}" srcOrd="1" destOrd="0" presId="urn:microsoft.com/office/officeart/2005/8/layout/equation2"/>
    <dgm:cxn modelId="{3A68CC43-07E8-438C-B87E-024EA60DF9FA}" type="presOf" srcId="{2C3A6960-22C5-49B9-BBD0-EDF247614297}" destId="{34C6E017-BAD1-40F6-96E7-E5C842973016}" srcOrd="0" destOrd="0" presId="urn:microsoft.com/office/officeart/2005/8/layout/equation2"/>
    <dgm:cxn modelId="{DF345FB5-58B1-4ADB-86F1-41F04381A304}" type="presParOf" srcId="{34C6E017-BAD1-40F6-96E7-E5C842973016}" destId="{7EA75C69-8E15-4AE8-9586-FDE7E3AEB6D0}" srcOrd="0" destOrd="0" presId="urn:microsoft.com/office/officeart/2005/8/layout/equation2"/>
    <dgm:cxn modelId="{2BBB44DF-5173-465C-BA5A-16EE79AE8A34}" type="presParOf" srcId="{7EA75C69-8E15-4AE8-9586-FDE7E3AEB6D0}" destId="{166581EA-8B70-4B85-BCAC-AA3B27E6C7B5}" srcOrd="0" destOrd="0" presId="urn:microsoft.com/office/officeart/2005/8/layout/equation2"/>
    <dgm:cxn modelId="{C65952F9-BFE1-4AF2-AE13-EE606D0DC653}" type="presParOf" srcId="{7EA75C69-8E15-4AE8-9586-FDE7E3AEB6D0}" destId="{D34D2B31-1A1F-4598-8C2F-B95944EB0158}" srcOrd="1" destOrd="0" presId="urn:microsoft.com/office/officeart/2005/8/layout/equation2"/>
    <dgm:cxn modelId="{8154B3FA-E759-4499-A0BE-CBF9631579D8}" type="presParOf" srcId="{7EA75C69-8E15-4AE8-9586-FDE7E3AEB6D0}" destId="{EA4F0A9D-C5EF-424D-B13E-0457DDA5938B}" srcOrd="2" destOrd="0" presId="urn:microsoft.com/office/officeart/2005/8/layout/equation2"/>
    <dgm:cxn modelId="{1EF5C1D5-DB79-4EAA-B589-A32D54212168}" type="presParOf" srcId="{7EA75C69-8E15-4AE8-9586-FDE7E3AEB6D0}" destId="{480204D6-1962-456B-A82D-F04C94FD5241}" srcOrd="3" destOrd="0" presId="urn:microsoft.com/office/officeart/2005/8/layout/equation2"/>
    <dgm:cxn modelId="{6DAC8138-478F-4FEA-97B5-45B3C4EBBD67}" type="presParOf" srcId="{7EA75C69-8E15-4AE8-9586-FDE7E3AEB6D0}" destId="{CE1219B3-FD35-4E09-B564-1FE58398FA5C}" srcOrd="4" destOrd="0" presId="urn:microsoft.com/office/officeart/2005/8/layout/equation2"/>
    <dgm:cxn modelId="{544C5C14-3723-415A-94CB-8167ECA92EB6}" type="presParOf" srcId="{7EA75C69-8E15-4AE8-9586-FDE7E3AEB6D0}" destId="{AC21A8AD-7AC3-4997-AE5F-59D7A7815F00}" srcOrd="5" destOrd="0" presId="urn:microsoft.com/office/officeart/2005/8/layout/equation2"/>
    <dgm:cxn modelId="{17BE392F-A9A6-4A1A-A7D6-7DDCCA4243C1}" type="presParOf" srcId="{7EA75C69-8E15-4AE8-9586-FDE7E3AEB6D0}" destId="{58DBC038-D41D-4477-9E61-41EDDA4E6D72}" srcOrd="6" destOrd="0" presId="urn:microsoft.com/office/officeart/2005/8/layout/equation2"/>
    <dgm:cxn modelId="{FB2C1DD4-9582-4E35-8AB8-BA8338BD43E2}" type="presParOf" srcId="{7EA75C69-8E15-4AE8-9586-FDE7E3AEB6D0}" destId="{C0EBC76A-95B4-494E-8A68-EA19A4B5DD23}" srcOrd="7" destOrd="0" presId="urn:microsoft.com/office/officeart/2005/8/layout/equation2"/>
    <dgm:cxn modelId="{F6B8989A-7A1E-4F29-B02A-1C7C59592916}" type="presParOf" srcId="{7EA75C69-8E15-4AE8-9586-FDE7E3AEB6D0}" destId="{642C1E5A-45A3-4C2D-8364-DDAEADFFFB46}" srcOrd="8" destOrd="0" presId="urn:microsoft.com/office/officeart/2005/8/layout/equation2"/>
    <dgm:cxn modelId="{C5F073F8-58D6-4BFA-B1EB-6FD9FA0BDABF}" type="presParOf" srcId="{34C6E017-BAD1-40F6-96E7-E5C842973016}" destId="{239A8255-0994-4DA4-9C4C-CF37EB3696BD}" srcOrd="1" destOrd="0" presId="urn:microsoft.com/office/officeart/2005/8/layout/equation2"/>
    <dgm:cxn modelId="{FB6195EA-A9ED-4E32-95CC-BD0AADBE219B}" type="presParOf" srcId="{239A8255-0994-4DA4-9C4C-CF37EB3696BD}" destId="{9362E1FB-A463-4E9C-BDD3-3505A6EE8D11}" srcOrd="0" destOrd="0" presId="urn:microsoft.com/office/officeart/2005/8/layout/equation2"/>
    <dgm:cxn modelId="{C8846180-EDE5-41B8-8490-BC18D1297ABA}" type="presParOf" srcId="{34C6E017-BAD1-40F6-96E7-E5C842973016}" destId="{3005C8E5-3B72-4AF5-A1FD-941756F63BF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528FA58-C94F-46F4-9FBA-626BBE6A4E7E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t-PT"/>
        </a:p>
      </dgm:t>
    </dgm:pt>
    <dgm:pt modelId="{829CECEC-64EE-42B1-9934-286D4E7BC4E5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Apoiar o desenvolvimento e oferta de ferramentas de capacitação e de educação ao longo da vi</a:t>
          </a:r>
          <a:r>
            <a:rPr lang="pt-PT" sz="1800" b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da</a:t>
          </a:r>
          <a:r>
            <a:rPr lang="pt-PT" sz="1800" b="1" dirty="0" smtClean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pt-PT" sz="1800" dirty="0"/>
        </a:p>
      </dgm:t>
    </dgm:pt>
    <dgm:pt modelId="{6F103EDF-3CDB-4DC9-B520-319AA845ADB4}" type="parTrans" cxnId="{3FD5AC90-8847-42F8-8555-05C9F6F46994}">
      <dgm:prSet/>
      <dgm:spPr/>
      <dgm:t>
        <a:bodyPr/>
        <a:lstStyle/>
        <a:p>
          <a:endParaRPr lang="pt-PT"/>
        </a:p>
      </dgm:t>
    </dgm:pt>
    <dgm:pt modelId="{B226EE6E-DA9A-4AC5-8A28-26E7F0091F01}" type="sibTrans" cxnId="{3FD5AC90-8847-42F8-8555-05C9F6F46994}">
      <dgm:prSet/>
      <dgm:spPr/>
      <dgm:t>
        <a:bodyPr/>
        <a:lstStyle/>
        <a:p>
          <a:endParaRPr lang="pt-PT"/>
        </a:p>
      </dgm:t>
    </dgm:pt>
    <dgm:pt modelId="{6DB1FFB7-6164-4CB7-85EB-0FD1C9B76F7A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pt-PT" sz="1800" b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Promover a utilização de padrõe</a:t>
          </a:r>
          <a:r>
            <a:rPr lang="pt-PT" sz="1800" b="1" i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pt-PT" sz="1800" b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de descrição dos recursos, abertos, conjuntamente com a utilização de protocolos de interoperabilidade de modo a viabilizar o acesso integrado a conteúdos REA</a:t>
          </a:r>
          <a:endParaRPr lang="pt-PT" sz="1800" dirty="0">
            <a:solidFill>
              <a:schemeClr val="tx1"/>
            </a:solidFill>
          </a:endParaRPr>
        </a:p>
      </dgm:t>
    </dgm:pt>
    <dgm:pt modelId="{FEC44CEF-4B99-4E6C-AAC2-728D18C99772}" type="parTrans" cxnId="{1DED8410-A054-4B07-BA6B-78B1900E16C7}">
      <dgm:prSet/>
      <dgm:spPr/>
      <dgm:t>
        <a:bodyPr/>
        <a:lstStyle/>
        <a:p>
          <a:endParaRPr lang="pt-PT"/>
        </a:p>
      </dgm:t>
    </dgm:pt>
    <dgm:pt modelId="{A56ED8EE-A59C-4149-A2E9-4F7C5EC18963}" type="sibTrans" cxnId="{1DED8410-A054-4B07-BA6B-78B1900E16C7}">
      <dgm:prSet/>
      <dgm:spPr/>
      <dgm:t>
        <a:bodyPr/>
        <a:lstStyle/>
        <a:p>
          <a:endParaRPr lang="pt-PT"/>
        </a:p>
      </dgm:t>
    </dgm:pt>
    <dgm:pt modelId="{295FB603-41B8-4069-BCC0-D85A61A5A6FB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>
            <a:lnSpc>
              <a:spcPct val="150000"/>
            </a:lnSpc>
          </a:pPr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SimSun" panose="02010600030101010101" pitchFamily="2" charset="-122"/>
              <a:cs typeface="Arial" panose="020B0604020202020204" pitchFamily="34" charset="0"/>
            </a:rPr>
            <a:t>Contribuir para o diálogo, disseminação do conhecimento e divulgação de práticas, extensíveis a comunidades com interesse na implementação de práticas educacionais abertas</a:t>
          </a:r>
          <a:endParaRPr lang="pt-PT" sz="2000" dirty="0">
            <a:solidFill>
              <a:schemeClr val="tx1"/>
            </a:solidFill>
          </a:endParaRPr>
        </a:p>
      </dgm:t>
    </dgm:pt>
    <dgm:pt modelId="{D271AD97-E9B3-4548-BEE7-D08F0C72C317}" type="parTrans" cxnId="{EC079025-DD1E-41EC-8397-863976A82E28}">
      <dgm:prSet/>
      <dgm:spPr/>
      <dgm:t>
        <a:bodyPr/>
        <a:lstStyle/>
        <a:p>
          <a:endParaRPr lang="pt-PT"/>
        </a:p>
      </dgm:t>
    </dgm:pt>
    <dgm:pt modelId="{20021372-AA88-40CC-8D72-3DB209FB1985}" type="sibTrans" cxnId="{EC079025-DD1E-41EC-8397-863976A82E28}">
      <dgm:prSet/>
      <dgm:spPr/>
      <dgm:t>
        <a:bodyPr/>
        <a:lstStyle/>
        <a:p>
          <a:endParaRPr lang="pt-PT"/>
        </a:p>
      </dgm:t>
    </dgm:pt>
    <dgm:pt modelId="{8A5EE906-E637-47A1-97F3-485CCB7A61DE}">
      <dgm:prSet phldrT="[Texto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um espaço virtual de interação, aprendizagem e trabalho em rede </a:t>
          </a:r>
          <a:endParaRPr lang="pt-PT" sz="2000" dirty="0">
            <a:solidFill>
              <a:schemeClr val="tx1"/>
            </a:solidFill>
          </a:endParaRPr>
        </a:p>
      </dgm:t>
    </dgm:pt>
    <dgm:pt modelId="{F10B4B85-5726-4D04-B04E-E91970CABACA}" type="parTrans" cxnId="{45B6DE36-CC2F-47E0-9DAE-4A61F562ED95}">
      <dgm:prSet/>
      <dgm:spPr/>
      <dgm:t>
        <a:bodyPr/>
        <a:lstStyle/>
        <a:p>
          <a:endParaRPr lang="pt-PT"/>
        </a:p>
      </dgm:t>
    </dgm:pt>
    <dgm:pt modelId="{011682CF-D6E6-4709-A2A3-331CB7CCDBDE}" type="sibTrans" cxnId="{45B6DE36-CC2F-47E0-9DAE-4A61F562ED95}">
      <dgm:prSet/>
      <dgm:spPr/>
      <dgm:t>
        <a:bodyPr/>
        <a:lstStyle/>
        <a:p>
          <a:endParaRPr lang="pt-PT"/>
        </a:p>
      </dgm:t>
    </dgm:pt>
    <dgm:pt modelId="{2C154DA4-C361-4469-937A-6C046224351D}" type="pres">
      <dgm:prSet presAssocID="{A528FA58-C94F-46F4-9FBA-626BBE6A4E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CF8DCF93-203F-4403-B494-81B9184FFDE2}" type="pres">
      <dgm:prSet presAssocID="{6DB1FFB7-6164-4CB7-85EB-0FD1C9B76F7A}" presName="parentLin" presStyleCnt="0"/>
      <dgm:spPr/>
      <dgm:t>
        <a:bodyPr/>
        <a:lstStyle/>
        <a:p>
          <a:endParaRPr lang="pt-PT"/>
        </a:p>
      </dgm:t>
    </dgm:pt>
    <dgm:pt modelId="{748B9F1A-EBBC-4167-82D3-F4F5B82C1140}" type="pres">
      <dgm:prSet presAssocID="{6DB1FFB7-6164-4CB7-85EB-0FD1C9B76F7A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99DCF6A2-6755-421C-BDE3-2D37B699B2B6}" type="pres">
      <dgm:prSet presAssocID="{6DB1FFB7-6164-4CB7-85EB-0FD1C9B76F7A}" presName="parentText" presStyleLbl="node1" presStyleIdx="0" presStyleCnt="4" custScaleX="141910" custScaleY="220564" custLinFactX="100000" custLinFactNeighborX="117248" custLinFactNeighborY="356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6DA8D50-0136-43CB-8F87-63857D01C540}" type="pres">
      <dgm:prSet presAssocID="{6DB1FFB7-6164-4CB7-85EB-0FD1C9B76F7A}" presName="negativeSpace" presStyleCnt="0"/>
      <dgm:spPr/>
      <dgm:t>
        <a:bodyPr/>
        <a:lstStyle/>
        <a:p>
          <a:endParaRPr lang="pt-PT"/>
        </a:p>
      </dgm:t>
    </dgm:pt>
    <dgm:pt modelId="{1BD63DF5-0FC5-4923-8D4A-E2A43A754A57}" type="pres">
      <dgm:prSet presAssocID="{6DB1FFB7-6164-4CB7-85EB-0FD1C9B76F7A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B439678-B939-4A2D-8DBB-29C482D8ACB1}" type="pres">
      <dgm:prSet presAssocID="{A56ED8EE-A59C-4149-A2E9-4F7C5EC18963}" presName="spaceBetweenRectangles" presStyleCnt="0"/>
      <dgm:spPr/>
      <dgm:t>
        <a:bodyPr/>
        <a:lstStyle/>
        <a:p>
          <a:endParaRPr lang="pt-PT"/>
        </a:p>
      </dgm:t>
    </dgm:pt>
    <dgm:pt modelId="{85D23707-5A9B-430C-A40D-DA9FD6734BF4}" type="pres">
      <dgm:prSet presAssocID="{8A5EE906-E637-47A1-97F3-485CCB7A61DE}" presName="parentLin" presStyleCnt="0"/>
      <dgm:spPr/>
      <dgm:t>
        <a:bodyPr/>
        <a:lstStyle/>
        <a:p>
          <a:endParaRPr lang="pt-PT"/>
        </a:p>
      </dgm:t>
    </dgm:pt>
    <dgm:pt modelId="{5809F290-ABC6-4F17-B83E-D79776EFDA40}" type="pres">
      <dgm:prSet presAssocID="{8A5EE906-E637-47A1-97F3-485CCB7A61DE}" presName="parentLeftMargin" presStyleLbl="node1" presStyleIdx="0" presStyleCnt="4"/>
      <dgm:spPr/>
      <dgm:t>
        <a:bodyPr/>
        <a:lstStyle/>
        <a:p>
          <a:endParaRPr lang="pt-PT"/>
        </a:p>
      </dgm:t>
    </dgm:pt>
    <dgm:pt modelId="{4CF25752-ABDB-4174-8BB7-4714BB56C68F}" type="pres">
      <dgm:prSet presAssocID="{8A5EE906-E637-47A1-97F3-485CCB7A61DE}" presName="parentText" presStyleLbl="node1" presStyleIdx="1" presStyleCnt="4" custScaleX="141910" custScaleY="22056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4306D73-B8F4-400F-9157-FCAF9F6BB957}" type="pres">
      <dgm:prSet presAssocID="{8A5EE906-E637-47A1-97F3-485CCB7A61DE}" presName="negativeSpace" presStyleCnt="0"/>
      <dgm:spPr/>
      <dgm:t>
        <a:bodyPr/>
        <a:lstStyle/>
        <a:p>
          <a:endParaRPr lang="pt-PT"/>
        </a:p>
      </dgm:t>
    </dgm:pt>
    <dgm:pt modelId="{68C732A8-D12B-42F3-B8B3-85D668C0A605}" type="pres">
      <dgm:prSet presAssocID="{8A5EE906-E637-47A1-97F3-485CCB7A61D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A3C084A-92FA-4D0E-BBC5-55B61FFCF83B}" type="pres">
      <dgm:prSet presAssocID="{011682CF-D6E6-4709-A2A3-331CB7CCDBDE}" presName="spaceBetweenRectangles" presStyleCnt="0"/>
      <dgm:spPr/>
      <dgm:t>
        <a:bodyPr/>
        <a:lstStyle/>
        <a:p>
          <a:endParaRPr lang="pt-PT"/>
        </a:p>
      </dgm:t>
    </dgm:pt>
    <dgm:pt modelId="{42D2ECAF-F186-4929-9D1B-E519F6C4BBAF}" type="pres">
      <dgm:prSet presAssocID="{295FB603-41B8-4069-BCC0-D85A61A5A6FB}" presName="parentLin" presStyleCnt="0"/>
      <dgm:spPr/>
      <dgm:t>
        <a:bodyPr/>
        <a:lstStyle/>
        <a:p>
          <a:endParaRPr lang="pt-PT"/>
        </a:p>
      </dgm:t>
    </dgm:pt>
    <dgm:pt modelId="{31A0119C-83A8-4C1F-826B-4B1DD9192C02}" type="pres">
      <dgm:prSet presAssocID="{295FB603-41B8-4069-BCC0-D85A61A5A6FB}" presName="parentLeftMargin" presStyleLbl="node1" presStyleIdx="1" presStyleCnt="4"/>
      <dgm:spPr/>
      <dgm:t>
        <a:bodyPr/>
        <a:lstStyle/>
        <a:p>
          <a:endParaRPr lang="pt-PT"/>
        </a:p>
      </dgm:t>
    </dgm:pt>
    <dgm:pt modelId="{23DBDF94-8844-4EF8-8E0D-15310C042DA1}" type="pres">
      <dgm:prSet presAssocID="{295FB603-41B8-4069-BCC0-D85A61A5A6FB}" presName="parentText" presStyleLbl="node1" presStyleIdx="2" presStyleCnt="4" custScaleX="141910" custScaleY="22056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B7932F34-9C14-491A-9647-4A0F8F40701A}" type="pres">
      <dgm:prSet presAssocID="{295FB603-41B8-4069-BCC0-D85A61A5A6FB}" presName="negativeSpace" presStyleCnt="0"/>
      <dgm:spPr/>
      <dgm:t>
        <a:bodyPr/>
        <a:lstStyle/>
        <a:p>
          <a:endParaRPr lang="pt-PT"/>
        </a:p>
      </dgm:t>
    </dgm:pt>
    <dgm:pt modelId="{456B9750-6251-4526-8356-1F5635F30672}" type="pres">
      <dgm:prSet presAssocID="{295FB603-41B8-4069-BCC0-D85A61A5A6FB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B26F9E8-D693-4E6E-9892-D25848AFF643}" type="pres">
      <dgm:prSet presAssocID="{20021372-AA88-40CC-8D72-3DB209FB1985}" presName="spaceBetweenRectangles" presStyleCnt="0"/>
      <dgm:spPr/>
      <dgm:t>
        <a:bodyPr/>
        <a:lstStyle/>
        <a:p>
          <a:endParaRPr lang="pt-PT"/>
        </a:p>
      </dgm:t>
    </dgm:pt>
    <dgm:pt modelId="{4D00AB31-2D18-4FC0-8335-680A6631C121}" type="pres">
      <dgm:prSet presAssocID="{829CECEC-64EE-42B1-9934-286D4E7BC4E5}" presName="parentLin" presStyleCnt="0"/>
      <dgm:spPr/>
      <dgm:t>
        <a:bodyPr/>
        <a:lstStyle/>
        <a:p>
          <a:endParaRPr lang="pt-PT"/>
        </a:p>
      </dgm:t>
    </dgm:pt>
    <dgm:pt modelId="{996023F9-C223-4F1F-97FE-BC14E07CE829}" type="pres">
      <dgm:prSet presAssocID="{829CECEC-64EE-42B1-9934-286D4E7BC4E5}" presName="parentLeftMargin" presStyleLbl="node1" presStyleIdx="2" presStyleCnt="4"/>
      <dgm:spPr/>
      <dgm:t>
        <a:bodyPr/>
        <a:lstStyle/>
        <a:p>
          <a:endParaRPr lang="pt-PT"/>
        </a:p>
      </dgm:t>
    </dgm:pt>
    <dgm:pt modelId="{F36371ED-57D2-4E32-90F4-9FDD0BF92960}" type="pres">
      <dgm:prSet presAssocID="{829CECEC-64EE-42B1-9934-286D4E7BC4E5}" presName="parentText" presStyleLbl="node1" presStyleIdx="3" presStyleCnt="4" custScaleX="141910" custScaleY="220564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CBD0D42-157A-4EF7-9BC2-165A49F99F90}" type="pres">
      <dgm:prSet presAssocID="{829CECEC-64EE-42B1-9934-286D4E7BC4E5}" presName="negativeSpace" presStyleCnt="0"/>
      <dgm:spPr/>
      <dgm:t>
        <a:bodyPr/>
        <a:lstStyle/>
        <a:p>
          <a:endParaRPr lang="pt-PT"/>
        </a:p>
      </dgm:t>
    </dgm:pt>
    <dgm:pt modelId="{D9E50C22-D4EF-4801-92B8-BFB3ECBF6808}" type="pres">
      <dgm:prSet presAssocID="{829CECEC-64EE-42B1-9934-286D4E7BC4E5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45B6DE36-CC2F-47E0-9DAE-4A61F562ED95}" srcId="{A528FA58-C94F-46F4-9FBA-626BBE6A4E7E}" destId="{8A5EE906-E637-47A1-97F3-485CCB7A61DE}" srcOrd="1" destOrd="0" parTransId="{F10B4B85-5726-4D04-B04E-E91970CABACA}" sibTransId="{011682CF-D6E6-4709-A2A3-331CB7CCDBDE}"/>
    <dgm:cxn modelId="{F2EEF02E-8B93-4BB2-9EAA-D6D64938300C}" type="presOf" srcId="{6DB1FFB7-6164-4CB7-85EB-0FD1C9B76F7A}" destId="{748B9F1A-EBBC-4167-82D3-F4F5B82C1140}" srcOrd="0" destOrd="0" presId="urn:microsoft.com/office/officeart/2005/8/layout/list1"/>
    <dgm:cxn modelId="{4CCE0B17-D34D-452F-BD02-0BB0BAEF66E7}" type="presOf" srcId="{6DB1FFB7-6164-4CB7-85EB-0FD1C9B76F7A}" destId="{99DCF6A2-6755-421C-BDE3-2D37B699B2B6}" srcOrd="1" destOrd="0" presId="urn:microsoft.com/office/officeart/2005/8/layout/list1"/>
    <dgm:cxn modelId="{7B54BB03-0992-42C2-AB84-87131F7575FA}" type="presOf" srcId="{829CECEC-64EE-42B1-9934-286D4E7BC4E5}" destId="{996023F9-C223-4F1F-97FE-BC14E07CE829}" srcOrd="0" destOrd="0" presId="urn:microsoft.com/office/officeart/2005/8/layout/list1"/>
    <dgm:cxn modelId="{0FEC896E-5F51-45D7-824A-D99F36E3DF42}" type="presOf" srcId="{829CECEC-64EE-42B1-9934-286D4E7BC4E5}" destId="{F36371ED-57D2-4E32-90F4-9FDD0BF92960}" srcOrd="1" destOrd="0" presId="urn:microsoft.com/office/officeart/2005/8/layout/list1"/>
    <dgm:cxn modelId="{3FD5AC90-8847-42F8-8555-05C9F6F46994}" srcId="{A528FA58-C94F-46F4-9FBA-626BBE6A4E7E}" destId="{829CECEC-64EE-42B1-9934-286D4E7BC4E5}" srcOrd="3" destOrd="0" parTransId="{6F103EDF-3CDB-4DC9-B520-319AA845ADB4}" sibTransId="{B226EE6E-DA9A-4AC5-8A28-26E7F0091F01}"/>
    <dgm:cxn modelId="{57A0CD38-D95F-4A58-9152-A4DBDE6EEA83}" type="presOf" srcId="{8A5EE906-E637-47A1-97F3-485CCB7A61DE}" destId="{5809F290-ABC6-4F17-B83E-D79776EFDA40}" srcOrd="0" destOrd="0" presId="urn:microsoft.com/office/officeart/2005/8/layout/list1"/>
    <dgm:cxn modelId="{922D8925-F0D1-4CB3-B20E-BB900807C792}" type="presOf" srcId="{295FB603-41B8-4069-BCC0-D85A61A5A6FB}" destId="{31A0119C-83A8-4C1F-826B-4B1DD9192C02}" srcOrd="0" destOrd="0" presId="urn:microsoft.com/office/officeart/2005/8/layout/list1"/>
    <dgm:cxn modelId="{9C4D031D-1E22-47F8-B9C8-0717845B3F1C}" type="presOf" srcId="{8A5EE906-E637-47A1-97F3-485CCB7A61DE}" destId="{4CF25752-ABDB-4174-8BB7-4714BB56C68F}" srcOrd="1" destOrd="0" presId="urn:microsoft.com/office/officeart/2005/8/layout/list1"/>
    <dgm:cxn modelId="{A7EB3695-5141-4EEB-A1E6-9106FEDC6CBC}" type="presOf" srcId="{295FB603-41B8-4069-BCC0-D85A61A5A6FB}" destId="{23DBDF94-8844-4EF8-8E0D-15310C042DA1}" srcOrd="1" destOrd="0" presId="urn:microsoft.com/office/officeart/2005/8/layout/list1"/>
    <dgm:cxn modelId="{1DED8410-A054-4B07-BA6B-78B1900E16C7}" srcId="{A528FA58-C94F-46F4-9FBA-626BBE6A4E7E}" destId="{6DB1FFB7-6164-4CB7-85EB-0FD1C9B76F7A}" srcOrd="0" destOrd="0" parTransId="{FEC44CEF-4B99-4E6C-AAC2-728D18C99772}" sibTransId="{A56ED8EE-A59C-4149-A2E9-4F7C5EC18963}"/>
    <dgm:cxn modelId="{EC079025-DD1E-41EC-8397-863976A82E28}" srcId="{A528FA58-C94F-46F4-9FBA-626BBE6A4E7E}" destId="{295FB603-41B8-4069-BCC0-D85A61A5A6FB}" srcOrd="2" destOrd="0" parTransId="{D271AD97-E9B3-4548-BEE7-D08F0C72C317}" sibTransId="{20021372-AA88-40CC-8D72-3DB209FB1985}"/>
    <dgm:cxn modelId="{053AA430-646C-4126-9C51-4351B7D64BB3}" type="presOf" srcId="{A528FA58-C94F-46F4-9FBA-626BBE6A4E7E}" destId="{2C154DA4-C361-4469-937A-6C046224351D}" srcOrd="0" destOrd="0" presId="urn:microsoft.com/office/officeart/2005/8/layout/list1"/>
    <dgm:cxn modelId="{105530BD-4AF0-41D1-9766-69FE94656E12}" type="presParOf" srcId="{2C154DA4-C361-4469-937A-6C046224351D}" destId="{CF8DCF93-203F-4403-B494-81B9184FFDE2}" srcOrd="0" destOrd="0" presId="urn:microsoft.com/office/officeart/2005/8/layout/list1"/>
    <dgm:cxn modelId="{631D7763-B914-4155-A368-EC1D9849F146}" type="presParOf" srcId="{CF8DCF93-203F-4403-B494-81B9184FFDE2}" destId="{748B9F1A-EBBC-4167-82D3-F4F5B82C1140}" srcOrd="0" destOrd="0" presId="urn:microsoft.com/office/officeart/2005/8/layout/list1"/>
    <dgm:cxn modelId="{70C6C519-0A56-4708-9FCA-B7D8D74ABE02}" type="presParOf" srcId="{CF8DCF93-203F-4403-B494-81B9184FFDE2}" destId="{99DCF6A2-6755-421C-BDE3-2D37B699B2B6}" srcOrd="1" destOrd="0" presId="urn:microsoft.com/office/officeart/2005/8/layout/list1"/>
    <dgm:cxn modelId="{77619384-58D8-4EAC-9692-49A4A04EEF61}" type="presParOf" srcId="{2C154DA4-C361-4469-937A-6C046224351D}" destId="{06DA8D50-0136-43CB-8F87-63857D01C540}" srcOrd="1" destOrd="0" presId="urn:microsoft.com/office/officeart/2005/8/layout/list1"/>
    <dgm:cxn modelId="{D7EC690C-CEB4-4E8F-97E8-975D1AB354A6}" type="presParOf" srcId="{2C154DA4-C361-4469-937A-6C046224351D}" destId="{1BD63DF5-0FC5-4923-8D4A-E2A43A754A57}" srcOrd="2" destOrd="0" presId="urn:microsoft.com/office/officeart/2005/8/layout/list1"/>
    <dgm:cxn modelId="{1692BC60-4517-4B68-A0C0-6ACAAEABB379}" type="presParOf" srcId="{2C154DA4-C361-4469-937A-6C046224351D}" destId="{5B439678-B939-4A2D-8DBB-29C482D8ACB1}" srcOrd="3" destOrd="0" presId="urn:microsoft.com/office/officeart/2005/8/layout/list1"/>
    <dgm:cxn modelId="{808FE426-7E69-47DF-B4A3-3C757BC72B9F}" type="presParOf" srcId="{2C154DA4-C361-4469-937A-6C046224351D}" destId="{85D23707-5A9B-430C-A40D-DA9FD6734BF4}" srcOrd="4" destOrd="0" presId="urn:microsoft.com/office/officeart/2005/8/layout/list1"/>
    <dgm:cxn modelId="{E14C426B-E1D7-4A96-96C5-8408284CF1B7}" type="presParOf" srcId="{85D23707-5A9B-430C-A40D-DA9FD6734BF4}" destId="{5809F290-ABC6-4F17-B83E-D79776EFDA40}" srcOrd="0" destOrd="0" presId="urn:microsoft.com/office/officeart/2005/8/layout/list1"/>
    <dgm:cxn modelId="{BB065EA2-CAEF-4624-B5A6-371BFBF8362D}" type="presParOf" srcId="{85D23707-5A9B-430C-A40D-DA9FD6734BF4}" destId="{4CF25752-ABDB-4174-8BB7-4714BB56C68F}" srcOrd="1" destOrd="0" presId="urn:microsoft.com/office/officeart/2005/8/layout/list1"/>
    <dgm:cxn modelId="{F662B899-6167-40FA-AB39-09FFD406AA06}" type="presParOf" srcId="{2C154DA4-C361-4469-937A-6C046224351D}" destId="{A4306D73-B8F4-400F-9157-FCAF9F6BB957}" srcOrd="5" destOrd="0" presId="urn:microsoft.com/office/officeart/2005/8/layout/list1"/>
    <dgm:cxn modelId="{73A8158F-67F6-4EFA-8361-234EA49BA8A6}" type="presParOf" srcId="{2C154DA4-C361-4469-937A-6C046224351D}" destId="{68C732A8-D12B-42F3-B8B3-85D668C0A605}" srcOrd="6" destOrd="0" presId="urn:microsoft.com/office/officeart/2005/8/layout/list1"/>
    <dgm:cxn modelId="{708771F8-082B-4258-8D03-8C744E1654A4}" type="presParOf" srcId="{2C154DA4-C361-4469-937A-6C046224351D}" destId="{4A3C084A-92FA-4D0E-BBC5-55B61FFCF83B}" srcOrd="7" destOrd="0" presId="urn:microsoft.com/office/officeart/2005/8/layout/list1"/>
    <dgm:cxn modelId="{7D63AC5E-2962-4E29-B96E-25EF4B00B7D9}" type="presParOf" srcId="{2C154DA4-C361-4469-937A-6C046224351D}" destId="{42D2ECAF-F186-4929-9D1B-E519F6C4BBAF}" srcOrd="8" destOrd="0" presId="urn:microsoft.com/office/officeart/2005/8/layout/list1"/>
    <dgm:cxn modelId="{2DB18F04-BC9C-4304-BCAB-5000F5A235A6}" type="presParOf" srcId="{42D2ECAF-F186-4929-9D1B-E519F6C4BBAF}" destId="{31A0119C-83A8-4C1F-826B-4B1DD9192C02}" srcOrd="0" destOrd="0" presId="urn:microsoft.com/office/officeart/2005/8/layout/list1"/>
    <dgm:cxn modelId="{080A024A-DFAB-4257-AA8D-7221ED02CD9A}" type="presParOf" srcId="{42D2ECAF-F186-4929-9D1B-E519F6C4BBAF}" destId="{23DBDF94-8844-4EF8-8E0D-15310C042DA1}" srcOrd="1" destOrd="0" presId="urn:microsoft.com/office/officeart/2005/8/layout/list1"/>
    <dgm:cxn modelId="{A2157E47-99A1-406C-961F-266F932CA30F}" type="presParOf" srcId="{2C154DA4-C361-4469-937A-6C046224351D}" destId="{B7932F34-9C14-491A-9647-4A0F8F40701A}" srcOrd="9" destOrd="0" presId="urn:microsoft.com/office/officeart/2005/8/layout/list1"/>
    <dgm:cxn modelId="{9007EF41-7D1E-40EA-AE02-52ED51867E1B}" type="presParOf" srcId="{2C154DA4-C361-4469-937A-6C046224351D}" destId="{456B9750-6251-4526-8356-1F5635F30672}" srcOrd="10" destOrd="0" presId="urn:microsoft.com/office/officeart/2005/8/layout/list1"/>
    <dgm:cxn modelId="{4321006F-ABDE-45C4-9F58-978C1A9C5618}" type="presParOf" srcId="{2C154DA4-C361-4469-937A-6C046224351D}" destId="{6B26F9E8-D693-4E6E-9892-D25848AFF643}" srcOrd="11" destOrd="0" presId="urn:microsoft.com/office/officeart/2005/8/layout/list1"/>
    <dgm:cxn modelId="{56EE1D5C-0ED1-4AE1-8ED3-0853BAB548DB}" type="presParOf" srcId="{2C154DA4-C361-4469-937A-6C046224351D}" destId="{4D00AB31-2D18-4FC0-8335-680A6631C121}" srcOrd="12" destOrd="0" presId="urn:microsoft.com/office/officeart/2005/8/layout/list1"/>
    <dgm:cxn modelId="{BABD34B4-B2BA-4772-98A6-086ECFEC1AE8}" type="presParOf" srcId="{4D00AB31-2D18-4FC0-8335-680A6631C121}" destId="{996023F9-C223-4F1F-97FE-BC14E07CE829}" srcOrd="0" destOrd="0" presId="urn:microsoft.com/office/officeart/2005/8/layout/list1"/>
    <dgm:cxn modelId="{7F05F427-C147-4648-9414-146EE6BEBB51}" type="presParOf" srcId="{4D00AB31-2D18-4FC0-8335-680A6631C121}" destId="{F36371ED-57D2-4E32-90F4-9FDD0BF92960}" srcOrd="1" destOrd="0" presId="urn:microsoft.com/office/officeart/2005/8/layout/list1"/>
    <dgm:cxn modelId="{1433FA8D-7CB5-4E73-A668-C93917D79692}" type="presParOf" srcId="{2C154DA4-C361-4469-937A-6C046224351D}" destId="{FCBD0D42-157A-4EF7-9BC2-165A49F99F90}" srcOrd="13" destOrd="0" presId="urn:microsoft.com/office/officeart/2005/8/layout/list1"/>
    <dgm:cxn modelId="{0BCB5246-9540-4003-B6A6-46DCC93BA7FE}" type="presParOf" srcId="{2C154DA4-C361-4469-937A-6C046224351D}" destId="{D9E50C22-D4EF-4801-92B8-BFB3ECBF680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pt-PT" sz="2400" dirty="0" smtClean="0">
              <a:ea typeface="Cambria" panose="02040503050406030204" pitchFamily="18" charset="0"/>
              <a:cs typeface="Trebuchet MS" panose="020B0603020202020204" pitchFamily="34" charset="0"/>
            </a:rPr>
            <a:t>As dinâmicas de colaboração deverão ser capitalizadas para fomentar o diálogo, o intercâmbio de experiências e o desenvolvimento de reflexão, nomeadamente na elaboração de políticas, princípios e práticas orientadoras na área dos REA.</a:t>
          </a:r>
          <a:endParaRPr lang="pt-PT" sz="2400" dirty="0" smtClean="0"/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ScaleY="915137" custLinFactY="-241441" custLinFactNeighborX="-3558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3611B32B-1E65-479D-A6E5-FE00352903D9}" type="presOf" srcId="{8057E3AA-74DC-4CFE-95C4-62FBDB9316D9}" destId="{61FE9160-7168-4B95-A12B-ADE1B7376A68}" srcOrd="0" destOrd="0" presId="urn:microsoft.com/office/officeart/2005/8/layout/vList2"/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942C046C-4A9D-4161-9660-5AD32BC57E1F}" type="presOf" srcId="{193709E9-C5E6-4B42-96DD-5D98E96C5750}" destId="{BD43DFF3-554D-4EBF-A5A2-68559AD93FA3}" srcOrd="0" destOrd="0" presId="urn:microsoft.com/office/officeart/2005/8/layout/vList2"/>
    <dgm:cxn modelId="{31EE4B47-CDC5-465D-B91B-0BABA8DF29E1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57E3AA-74DC-4CFE-95C4-62FBDB9316D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193709E9-C5E6-4B42-96DD-5D98E96C5750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pt-PT" sz="24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</a:rPr>
            <a:t>Sistema agregador de práticas colaborativas e de interação social que promove e dá suporte ao desenvolvimento de ambientes de aprendizagem e de investigação, flexíveis e abertos. </a:t>
          </a:r>
          <a:endParaRPr lang="pt-PT" sz="2400" dirty="0">
            <a:latin typeface="+mn-lt"/>
          </a:endParaRPr>
        </a:p>
      </dgm:t>
    </dgm:pt>
    <dgm:pt modelId="{92C23C0D-85DD-4F18-AFF4-5F9F4F0E5B03}" type="parTrans" cxnId="{69517D0C-BFC2-4792-901F-B55524D74385}">
      <dgm:prSet/>
      <dgm:spPr/>
      <dgm:t>
        <a:bodyPr/>
        <a:lstStyle/>
        <a:p>
          <a:endParaRPr lang="pt-PT"/>
        </a:p>
      </dgm:t>
    </dgm:pt>
    <dgm:pt modelId="{7B5911BA-66DA-4821-BCB2-D876DDF67C8F}" type="sibTrans" cxnId="{69517D0C-BFC2-4792-901F-B55524D74385}">
      <dgm:prSet/>
      <dgm:spPr/>
      <dgm:t>
        <a:bodyPr/>
        <a:lstStyle/>
        <a:p>
          <a:endParaRPr lang="pt-PT"/>
        </a:p>
      </dgm:t>
    </dgm:pt>
    <dgm:pt modelId="{61FE9160-7168-4B95-A12B-ADE1B7376A68}" type="pres">
      <dgm:prSet presAssocID="{8057E3AA-74DC-4CFE-95C4-62FBDB9316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43DFF3-554D-4EBF-A5A2-68559AD93FA3}" type="pres">
      <dgm:prSet presAssocID="{193709E9-C5E6-4B42-96DD-5D98E96C5750}" presName="parentText" presStyleLbl="node1" presStyleIdx="0" presStyleCnt="1" custLinFactNeighborX="0" custLinFactNeighborY="-10019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69517D0C-BFC2-4792-901F-B55524D74385}" srcId="{8057E3AA-74DC-4CFE-95C4-62FBDB9316D9}" destId="{193709E9-C5E6-4B42-96DD-5D98E96C5750}" srcOrd="0" destOrd="0" parTransId="{92C23C0D-85DD-4F18-AFF4-5F9F4F0E5B03}" sibTransId="{7B5911BA-66DA-4821-BCB2-D876DDF67C8F}"/>
    <dgm:cxn modelId="{12BF2200-2E7B-4B80-BB05-FEF9E2B31E62}" type="presOf" srcId="{8057E3AA-74DC-4CFE-95C4-62FBDB9316D9}" destId="{61FE9160-7168-4B95-A12B-ADE1B7376A68}" srcOrd="0" destOrd="0" presId="urn:microsoft.com/office/officeart/2005/8/layout/vList2"/>
    <dgm:cxn modelId="{CEF78904-A7A3-4211-806E-2639A47021E7}" type="presOf" srcId="{193709E9-C5E6-4B42-96DD-5D98E96C5750}" destId="{BD43DFF3-554D-4EBF-A5A2-68559AD93FA3}" srcOrd="0" destOrd="0" presId="urn:microsoft.com/office/officeart/2005/8/layout/vList2"/>
    <dgm:cxn modelId="{CC2661F0-AF00-4E4B-BA02-DA420EFFECAA}" type="presParOf" srcId="{61FE9160-7168-4B95-A12B-ADE1B7376A68}" destId="{BD43DFF3-554D-4EBF-A5A2-68559AD93F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5304FA-7729-40A5-8ABB-AEE770525FF5}" type="doc">
      <dgm:prSet loTypeId="urn:microsoft.com/office/officeart/2005/8/layout/pyramid2" loCatId="list" qsTypeId="urn:microsoft.com/office/officeart/2005/8/quickstyle/3d4" qsCatId="3D" csTypeId="urn:microsoft.com/office/officeart/2005/8/colors/accent3_2" csCatId="accent3" phldr="1"/>
      <dgm:spPr/>
    </dgm:pt>
    <dgm:pt modelId="{7E049A9D-ADE3-4AED-BB5D-A796699EBBC2}">
      <dgm:prSet phldrT="[Texto]"/>
      <dgm:spPr/>
      <dgm:t>
        <a:bodyPr/>
        <a:lstStyle/>
        <a:p>
          <a:r>
            <a:rPr lang="pt-PT" b="0" dirty="0" smtClean="0"/>
            <a:t>ACESSO ABERTO</a:t>
          </a:r>
          <a:endParaRPr lang="pt-PT" b="0" dirty="0"/>
        </a:p>
      </dgm:t>
    </dgm:pt>
    <dgm:pt modelId="{0F8EECDC-FF90-444C-AAAF-36DD15BE7E6E}" type="parTrans" cxnId="{2845134B-6519-4773-BBFD-AEBF197951E6}">
      <dgm:prSet/>
      <dgm:spPr/>
      <dgm:t>
        <a:bodyPr/>
        <a:lstStyle/>
        <a:p>
          <a:endParaRPr lang="pt-PT"/>
        </a:p>
      </dgm:t>
    </dgm:pt>
    <dgm:pt modelId="{7488B790-B91C-403F-9EDA-8683B803847A}" type="sibTrans" cxnId="{2845134B-6519-4773-BBFD-AEBF197951E6}">
      <dgm:prSet/>
      <dgm:spPr/>
      <dgm:t>
        <a:bodyPr/>
        <a:lstStyle/>
        <a:p>
          <a:endParaRPr lang="pt-PT"/>
        </a:p>
      </dgm:t>
    </dgm:pt>
    <dgm:pt modelId="{766B09DA-FDE5-44C7-8871-E9DB88B9A84B}">
      <dgm:prSet phldrT="[Texto]"/>
      <dgm:spPr/>
      <dgm:t>
        <a:bodyPr/>
        <a:lstStyle/>
        <a:p>
          <a:r>
            <a:rPr lang="pt-PT" b="0" dirty="0" smtClean="0"/>
            <a:t>EDUCAÇÃO ABERTA</a:t>
          </a:r>
          <a:endParaRPr lang="pt-PT" b="0" dirty="0"/>
        </a:p>
      </dgm:t>
    </dgm:pt>
    <dgm:pt modelId="{703C8A0E-9007-48D9-9516-ADEB55AB4D44}" type="parTrans" cxnId="{E27C6B8E-D68E-4DB9-96D5-D4C9A2AA9FA1}">
      <dgm:prSet/>
      <dgm:spPr/>
      <dgm:t>
        <a:bodyPr/>
        <a:lstStyle/>
        <a:p>
          <a:endParaRPr lang="pt-PT"/>
        </a:p>
      </dgm:t>
    </dgm:pt>
    <dgm:pt modelId="{C40BAB61-8DB8-4D74-A20E-D6CD5A1A9096}" type="sibTrans" cxnId="{E27C6B8E-D68E-4DB9-96D5-D4C9A2AA9FA1}">
      <dgm:prSet/>
      <dgm:spPr/>
      <dgm:t>
        <a:bodyPr/>
        <a:lstStyle/>
        <a:p>
          <a:endParaRPr lang="pt-PT"/>
        </a:p>
      </dgm:t>
    </dgm:pt>
    <dgm:pt modelId="{ACB552C7-F60E-4721-AA6F-FFFB19C5EB4C}" type="pres">
      <dgm:prSet presAssocID="{A75304FA-7729-40A5-8ABB-AEE770525FF5}" presName="compositeShape" presStyleCnt="0">
        <dgm:presLayoutVars>
          <dgm:dir/>
          <dgm:resizeHandles/>
        </dgm:presLayoutVars>
      </dgm:prSet>
      <dgm:spPr/>
    </dgm:pt>
    <dgm:pt modelId="{ABB9E1ED-EC22-4ABD-85F3-AA5B0054563C}" type="pres">
      <dgm:prSet presAssocID="{A75304FA-7729-40A5-8ABB-AEE770525FF5}" presName="pyramid" presStyleLbl="node1" presStyleIdx="0" presStyleCnt="1" custScaleX="142945" custLinFactNeighborX="8188"/>
      <dgm:spPr/>
    </dgm:pt>
    <dgm:pt modelId="{5F1CBD47-8EEE-4265-8334-8EF746A1C69D}" type="pres">
      <dgm:prSet presAssocID="{A75304FA-7729-40A5-8ABB-AEE770525FF5}" presName="theList" presStyleCnt="0"/>
      <dgm:spPr/>
    </dgm:pt>
    <dgm:pt modelId="{598D7843-C54C-49AE-B89B-A794C1D015F9}" type="pres">
      <dgm:prSet presAssocID="{7E049A9D-ADE3-4AED-BB5D-A796699EBBC2}" presName="aNode" presStyleLbl="fgAcc1" presStyleIdx="0" presStyleCnt="2" custScaleX="17030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A79DC37-FCE7-4082-B9A8-52A3D722EF01}" type="pres">
      <dgm:prSet presAssocID="{7E049A9D-ADE3-4AED-BB5D-A796699EBBC2}" presName="aSpace" presStyleCnt="0"/>
      <dgm:spPr/>
    </dgm:pt>
    <dgm:pt modelId="{53B7B3F7-606B-43B2-A658-5EC3612AC68A}" type="pres">
      <dgm:prSet presAssocID="{766B09DA-FDE5-44C7-8871-E9DB88B9A84B}" presName="aNode" presStyleLbl="fgAcc1" presStyleIdx="1" presStyleCnt="2" custScaleX="17030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D44378E-A141-4FD1-B38D-B8ADFA6A1256}" type="pres">
      <dgm:prSet presAssocID="{766B09DA-FDE5-44C7-8871-E9DB88B9A84B}" presName="aSpace" presStyleCnt="0"/>
      <dgm:spPr/>
    </dgm:pt>
  </dgm:ptLst>
  <dgm:cxnLst>
    <dgm:cxn modelId="{2845134B-6519-4773-BBFD-AEBF197951E6}" srcId="{A75304FA-7729-40A5-8ABB-AEE770525FF5}" destId="{7E049A9D-ADE3-4AED-BB5D-A796699EBBC2}" srcOrd="0" destOrd="0" parTransId="{0F8EECDC-FF90-444C-AAAF-36DD15BE7E6E}" sibTransId="{7488B790-B91C-403F-9EDA-8683B803847A}"/>
    <dgm:cxn modelId="{E27C6B8E-D68E-4DB9-96D5-D4C9A2AA9FA1}" srcId="{A75304FA-7729-40A5-8ABB-AEE770525FF5}" destId="{766B09DA-FDE5-44C7-8871-E9DB88B9A84B}" srcOrd="1" destOrd="0" parTransId="{703C8A0E-9007-48D9-9516-ADEB55AB4D44}" sibTransId="{C40BAB61-8DB8-4D74-A20E-D6CD5A1A9096}"/>
    <dgm:cxn modelId="{FE29FB4C-3427-4A52-8F18-73DAE87499D8}" type="presOf" srcId="{766B09DA-FDE5-44C7-8871-E9DB88B9A84B}" destId="{53B7B3F7-606B-43B2-A658-5EC3612AC68A}" srcOrd="0" destOrd="0" presId="urn:microsoft.com/office/officeart/2005/8/layout/pyramid2"/>
    <dgm:cxn modelId="{9BD9C1B5-B05A-4341-AF60-6F3E205F13EE}" type="presOf" srcId="{7E049A9D-ADE3-4AED-BB5D-A796699EBBC2}" destId="{598D7843-C54C-49AE-B89B-A794C1D015F9}" srcOrd="0" destOrd="0" presId="urn:microsoft.com/office/officeart/2005/8/layout/pyramid2"/>
    <dgm:cxn modelId="{9A32A83B-AE69-40AB-820D-BC5B3BFD1351}" type="presOf" srcId="{A75304FA-7729-40A5-8ABB-AEE770525FF5}" destId="{ACB552C7-F60E-4721-AA6F-FFFB19C5EB4C}" srcOrd="0" destOrd="0" presId="urn:microsoft.com/office/officeart/2005/8/layout/pyramid2"/>
    <dgm:cxn modelId="{B08E4B59-1751-4B9B-9B53-AA5AC63C0910}" type="presParOf" srcId="{ACB552C7-F60E-4721-AA6F-FFFB19C5EB4C}" destId="{ABB9E1ED-EC22-4ABD-85F3-AA5B0054563C}" srcOrd="0" destOrd="0" presId="urn:microsoft.com/office/officeart/2005/8/layout/pyramid2"/>
    <dgm:cxn modelId="{DDF13F5E-F2A9-4689-ACB0-016D5E653A91}" type="presParOf" srcId="{ACB552C7-F60E-4721-AA6F-FFFB19C5EB4C}" destId="{5F1CBD47-8EEE-4265-8334-8EF746A1C69D}" srcOrd="1" destOrd="0" presId="urn:microsoft.com/office/officeart/2005/8/layout/pyramid2"/>
    <dgm:cxn modelId="{ED7A64C7-BDA8-4422-AC77-770435CE29C5}" type="presParOf" srcId="{5F1CBD47-8EEE-4265-8334-8EF746A1C69D}" destId="{598D7843-C54C-49AE-B89B-A794C1D015F9}" srcOrd="0" destOrd="0" presId="urn:microsoft.com/office/officeart/2005/8/layout/pyramid2"/>
    <dgm:cxn modelId="{4B30675C-03BA-4550-A2CD-301E777B2759}" type="presParOf" srcId="{5F1CBD47-8EEE-4265-8334-8EF746A1C69D}" destId="{6A79DC37-FCE7-4082-B9A8-52A3D722EF01}" srcOrd="1" destOrd="0" presId="urn:microsoft.com/office/officeart/2005/8/layout/pyramid2"/>
    <dgm:cxn modelId="{4A280677-B435-4863-822D-D9663EA05CDD}" type="presParOf" srcId="{5F1CBD47-8EEE-4265-8334-8EF746A1C69D}" destId="{53B7B3F7-606B-43B2-A658-5EC3612AC68A}" srcOrd="2" destOrd="0" presId="urn:microsoft.com/office/officeart/2005/8/layout/pyramid2"/>
    <dgm:cxn modelId="{52AE0940-E7AE-423B-A5AE-149DE45269CC}" type="presParOf" srcId="{5F1CBD47-8EEE-4265-8334-8EF746A1C69D}" destId="{9D44378E-A141-4FD1-B38D-B8ADFA6A1256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ED9277-A72E-4561-B3EF-C6E632C929EC}" type="doc">
      <dgm:prSet loTypeId="urn:microsoft.com/office/officeart/2005/8/layout/cycle7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9CD2B5C6-F77A-45D7-A940-2761D8119964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</a:rPr>
            <a:t>(in)FORMAÇÃO</a:t>
          </a:r>
          <a:endParaRPr lang="pt-PT" sz="2000" dirty="0">
            <a:solidFill>
              <a:schemeClr val="tx1"/>
            </a:solidFill>
          </a:endParaRPr>
        </a:p>
      </dgm:t>
    </dgm:pt>
    <dgm:pt modelId="{86B0B36A-F1BA-4EC3-97D6-29C437B78C9B}" type="parTrans" cxnId="{B06A5A7F-FFB2-467A-9386-0DF65F44CEBF}">
      <dgm:prSet/>
      <dgm:spPr/>
      <dgm:t>
        <a:bodyPr/>
        <a:lstStyle/>
        <a:p>
          <a:endParaRPr lang="pt-PT"/>
        </a:p>
      </dgm:t>
    </dgm:pt>
    <dgm:pt modelId="{12B64B73-226B-45C0-A77A-44B7D316DFB4}" type="sibTrans" cxnId="{B06A5A7F-FFB2-467A-9386-0DF65F44CEB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pt-PT"/>
        </a:p>
      </dgm:t>
    </dgm:pt>
    <dgm:pt modelId="{6AC00849-903A-4327-B50E-8A0929797875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</a:rPr>
            <a:t>QUALIDADE</a:t>
          </a:r>
          <a:endParaRPr lang="pt-PT" sz="2000" dirty="0">
            <a:solidFill>
              <a:schemeClr val="tx1"/>
            </a:solidFill>
          </a:endParaRPr>
        </a:p>
      </dgm:t>
    </dgm:pt>
    <dgm:pt modelId="{35EF31E8-4F2E-4058-A3A2-D4AC1D2282B1}" type="parTrans" cxnId="{318B2E75-BBA6-49EF-A6E4-412914D5A7DA}">
      <dgm:prSet/>
      <dgm:spPr/>
      <dgm:t>
        <a:bodyPr/>
        <a:lstStyle/>
        <a:p>
          <a:endParaRPr lang="pt-PT"/>
        </a:p>
      </dgm:t>
    </dgm:pt>
    <dgm:pt modelId="{4132CCEF-3C43-44A4-A7D0-4AD388065518}" type="sibTrans" cxnId="{318B2E75-BBA6-49EF-A6E4-412914D5A7D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pt-PT"/>
        </a:p>
      </dgm:t>
    </dgm:pt>
    <dgm:pt modelId="{8D76A19E-28F2-48FC-9C59-EA445ADCC4F5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</a:rPr>
            <a:t>AVALIAÇÃO  MELHORIA CONTÍNUA</a:t>
          </a:r>
          <a:endParaRPr lang="pt-PT" sz="2000" dirty="0">
            <a:solidFill>
              <a:schemeClr val="tx1"/>
            </a:solidFill>
          </a:endParaRPr>
        </a:p>
      </dgm:t>
    </dgm:pt>
    <dgm:pt modelId="{B47D0190-AD54-4341-A800-7C587ECA8873}" type="parTrans" cxnId="{E7814637-5853-4FA4-9DC5-922D0A4E9B41}">
      <dgm:prSet/>
      <dgm:spPr/>
      <dgm:t>
        <a:bodyPr/>
        <a:lstStyle/>
        <a:p>
          <a:endParaRPr lang="pt-PT"/>
        </a:p>
      </dgm:t>
    </dgm:pt>
    <dgm:pt modelId="{C1E01CDC-5EF0-4FBA-811B-4CDA7A2B9A0E}" type="sibTrans" cxnId="{E7814637-5853-4FA4-9DC5-922D0A4E9B41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pt-PT"/>
        </a:p>
      </dgm:t>
    </dgm:pt>
    <dgm:pt modelId="{6D7CD39E-E618-4E82-BC86-A4679D95A50A}">
      <dgm:prSet phldrT="[Texto]" custT="1"/>
      <dgm:spPr>
        <a:ln>
          <a:solidFill>
            <a:schemeClr val="tx1"/>
          </a:solidFill>
        </a:ln>
      </dgm:spPr>
      <dgm:t>
        <a:bodyPr/>
        <a:lstStyle/>
        <a:p>
          <a:r>
            <a:rPr lang="pt-PT" sz="2000" b="1" dirty="0" smtClean="0">
              <a:solidFill>
                <a:schemeClr val="tx1"/>
              </a:solidFill>
            </a:rPr>
            <a:t>COMUNIDADE OPEN ACCESS</a:t>
          </a:r>
          <a:endParaRPr lang="pt-PT" sz="2000" dirty="0">
            <a:solidFill>
              <a:schemeClr val="tx1"/>
            </a:solidFill>
          </a:endParaRPr>
        </a:p>
      </dgm:t>
    </dgm:pt>
    <dgm:pt modelId="{271029DA-CAEE-4DEF-A3A0-FF76994E2DB1}" type="parTrans" cxnId="{010E51DC-B4BA-4224-B775-7EBDCE923E2B}">
      <dgm:prSet/>
      <dgm:spPr/>
      <dgm:t>
        <a:bodyPr/>
        <a:lstStyle/>
        <a:p>
          <a:endParaRPr lang="pt-PT"/>
        </a:p>
      </dgm:t>
    </dgm:pt>
    <dgm:pt modelId="{218EAA53-CE8E-42E7-8AEC-11F1AE329B40}" type="sibTrans" cxnId="{010E51DC-B4BA-4224-B775-7EBDCE923E2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pt-PT"/>
        </a:p>
      </dgm:t>
    </dgm:pt>
    <dgm:pt modelId="{28E0AE58-5A23-425C-85D9-7ED2FD34A5FB}" type="pres">
      <dgm:prSet presAssocID="{79ED9277-A72E-4561-B3EF-C6E632C929E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68E9678C-730C-4FD7-99A0-F1A8E7C85FF7}" type="pres">
      <dgm:prSet presAssocID="{9CD2B5C6-F77A-45D7-A940-2761D811996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584EA07-B0A4-4188-9055-693BA0299E86}" type="pres">
      <dgm:prSet presAssocID="{12B64B73-226B-45C0-A77A-44B7D316DFB4}" presName="sibTrans" presStyleLbl="sibTrans2D1" presStyleIdx="0" presStyleCnt="4"/>
      <dgm:spPr/>
      <dgm:t>
        <a:bodyPr/>
        <a:lstStyle/>
        <a:p>
          <a:endParaRPr lang="pt-PT"/>
        </a:p>
      </dgm:t>
    </dgm:pt>
    <dgm:pt modelId="{126438EC-65EC-40BB-8B76-BAC77F6136DF}" type="pres">
      <dgm:prSet presAssocID="{12B64B73-226B-45C0-A77A-44B7D316DFB4}" presName="connectorText" presStyleLbl="sibTrans2D1" presStyleIdx="0" presStyleCnt="4"/>
      <dgm:spPr/>
      <dgm:t>
        <a:bodyPr/>
        <a:lstStyle/>
        <a:p>
          <a:endParaRPr lang="pt-PT"/>
        </a:p>
      </dgm:t>
    </dgm:pt>
    <dgm:pt modelId="{2DC5F0FC-CD64-4AEA-8C03-0F6E34F45210}" type="pres">
      <dgm:prSet presAssocID="{6AC00849-903A-4327-B50E-8A092979787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2D26664-3C7E-4F4E-9A43-88C1CDCCAEA9}" type="pres">
      <dgm:prSet presAssocID="{4132CCEF-3C43-44A4-A7D0-4AD388065518}" presName="sibTrans" presStyleLbl="sibTrans2D1" presStyleIdx="1" presStyleCnt="4"/>
      <dgm:spPr/>
      <dgm:t>
        <a:bodyPr/>
        <a:lstStyle/>
        <a:p>
          <a:endParaRPr lang="pt-PT"/>
        </a:p>
      </dgm:t>
    </dgm:pt>
    <dgm:pt modelId="{9FDA2037-6888-4743-9203-FD389726A55B}" type="pres">
      <dgm:prSet presAssocID="{4132CCEF-3C43-44A4-A7D0-4AD388065518}" presName="connectorText" presStyleLbl="sibTrans2D1" presStyleIdx="1" presStyleCnt="4"/>
      <dgm:spPr/>
      <dgm:t>
        <a:bodyPr/>
        <a:lstStyle/>
        <a:p>
          <a:endParaRPr lang="pt-PT"/>
        </a:p>
      </dgm:t>
    </dgm:pt>
    <dgm:pt modelId="{BF6E90A0-E645-4EAA-8EEC-7EA489DFE148}" type="pres">
      <dgm:prSet presAssocID="{8D76A19E-28F2-48FC-9C59-EA445ADCC4F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C066CEE-786F-4EE3-823F-16FA76A33001}" type="pres">
      <dgm:prSet presAssocID="{C1E01CDC-5EF0-4FBA-811B-4CDA7A2B9A0E}" presName="sibTrans" presStyleLbl="sibTrans2D1" presStyleIdx="2" presStyleCnt="4"/>
      <dgm:spPr/>
      <dgm:t>
        <a:bodyPr/>
        <a:lstStyle/>
        <a:p>
          <a:endParaRPr lang="pt-PT"/>
        </a:p>
      </dgm:t>
    </dgm:pt>
    <dgm:pt modelId="{C9D8C1E3-2D1E-4899-99E4-E4EDDC0611E6}" type="pres">
      <dgm:prSet presAssocID="{C1E01CDC-5EF0-4FBA-811B-4CDA7A2B9A0E}" presName="connectorText" presStyleLbl="sibTrans2D1" presStyleIdx="2" presStyleCnt="4"/>
      <dgm:spPr/>
      <dgm:t>
        <a:bodyPr/>
        <a:lstStyle/>
        <a:p>
          <a:endParaRPr lang="pt-PT"/>
        </a:p>
      </dgm:t>
    </dgm:pt>
    <dgm:pt modelId="{95B35DB5-F151-452D-961E-A5338C23B1E7}" type="pres">
      <dgm:prSet presAssocID="{6D7CD39E-E618-4E82-BC86-A4679D95A50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45CB7DC-BB24-4D00-8EF3-B98F89A8EFA1}" type="pres">
      <dgm:prSet presAssocID="{218EAA53-CE8E-42E7-8AEC-11F1AE329B40}" presName="sibTrans" presStyleLbl="sibTrans2D1" presStyleIdx="3" presStyleCnt="4"/>
      <dgm:spPr/>
      <dgm:t>
        <a:bodyPr/>
        <a:lstStyle/>
        <a:p>
          <a:endParaRPr lang="pt-PT"/>
        </a:p>
      </dgm:t>
    </dgm:pt>
    <dgm:pt modelId="{92A23BD1-470F-41D3-A08B-FE7124CC9F59}" type="pres">
      <dgm:prSet presAssocID="{218EAA53-CE8E-42E7-8AEC-11F1AE329B40}" presName="connectorText" presStyleLbl="sibTrans2D1" presStyleIdx="3" presStyleCnt="4"/>
      <dgm:spPr/>
      <dgm:t>
        <a:bodyPr/>
        <a:lstStyle/>
        <a:p>
          <a:endParaRPr lang="pt-PT"/>
        </a:p>
      </dgm:t>
    </dgm:pt>
  </dgm:ptLst>
  <dgm:cxnLst>
    <dgm:cxn modelId="{C21A00CA-FDD5-425D-AC63-7BD9C63F7E31}" type="presOf" srcId="{218EAA53-CE8E-42E7-8AEC-11F1AE329B40}" destId="{545CB7DC-BB24-4D00-8EF3-B98F89A8EFA1}" srcOrd="0" destOrd="0" presId="urn:microsoft.com/office/officeart/2005/8/layout/cycle7"/>
    <dgm:cxn modelId="{E7814637-5853-4FA4-9DC5-922D0A4E9B41}" srcId="{79ED9277-A72E-4561-B3EF-C6E632C929EC}" destId="{8D76A19E-28F2-48FC-9C59-EA445ADCC4F5}" srcOrd="2" destOrd="0" parTransId="{B47D0190-AD54-4341-A800-7C587ECA8873}" sibTransId="{C1E01CDC-5EF0-4FBA-811B-4CDA7A2B9A0E}"/>
    <dgm:cxn modelId="{62C09C78-7DB2-4ACB-8958-0ACAF8DC7B1A}" type="presOf" srcId="{4132CCEF-3C43-44A4-A7D0-4AD388065518}" destId="{12D26664-3C7E-4F4E-9A43-88C1CDCCAEA9}" srcOrd="0" destOrd="0" presId="urn:microsoft.com/office/officeart/2005/8/layout/cycle7"/>
    <dgm:cxn modelId="{FC64B12C-7FDA-4EF6-801C-52C0171687D2}" type="presOf" srcId="{4132CCEF-3C43-44A4-A7D0-4AD388065518}" destId="{9FDA2037-6888-4743-9203-FD389726A55B}" srcOrd="1" destOrd="0" presId="urn:microsoft.com/office/officeart/2005/8/layout/cycle7"/>
    <dgm:cxn modelId="{5C402587-9149-4C3B-95CD-F41D50990C85}" type="presOf" srcId="{6AC00849-903A-4327-B50E-8A0929797875}" destId="{2DC5F0FC-CD64-4AEA-8C03-0F6E34F45210}" srcOrd="0" destOrd="0" presId="urn:microsoft.com/office/officeart/2005/8/layout/cycle7"/>
    <dgm:cxn modelId="{940959DC-5725-4309-B21D-95AC021C2829}" type="presOf" srcId="{12B64B73-226B-45C0-A77A-44B7D316DFB4}" destId="{126438EC-65EC-40BB-8B76-BAC77F6136DF}" srcOrd="1" destOrd="0" presId="urn:microsoft.com/office/officeart/2005/8/layout/cycle7"/>
    <dgm:cxn modelId="{A5C48352-7D71-4A75-8A86-4AC9486BE963}" type="presOf" srcId="{C1E01CDC-5EF0-4FBA-811B-4CDA7A2B9A0E}" destId="{7C066CEE-786F-4EE3-823F-16FA76A33001}" srcOrd="0" destOrd="0" presId="urn:microsoft.com/office/officeart/2005/8/layout/cycle7"/>
    <dgm:cxn modelId="{0B753C0E-DB5D-422B-8088-77358E30F5E7}" type="presOf" srcId="{218EAA53-CE8E-42E7-8AEC-11F1AE329B40}" destId="{92A23BD1-470F-41D3-A08B-FE7124CC9F59}" srcOrd="1" destOrd="0" presId="urn:microsoft.com/office/officeart/2005/8/layout/cycle7"/>
    <dgm:cxn modelId="{5C1B1906-2EAA-490D-B19C-A608F8F20F1B}" type="presOf" srcId="{79ED9277-A72E-4561-B3EF-C6E632C929EC}" destId="{28E0AE58-5A23-425C-85D9-7ED2FD34A5FB}" srcOrd="0" destOrd="0" presId="urn:microsoft.com/office/officeart/2005/8/layout/cycle7"/>
    <dgm:cxn modelId="{318B2E75-BBA6-49EF-A6E4-412914D5A7DA}" srcId="{79ED9277-A72E-4561-B3EF-C6E632C929EC}" destId="{6AC00849-903A-4327-B50E-8A0929797875}" srcOrd="1" destOrd="0" parTransId="{35EF31E8-4F2E-4058-A3A2-D4AC1D2282B1}" sibTransId="{4132CCEF-3C43-44A4-A7D0-4AD388065518}"/>
    <dgm:cxn modelId="{735FA94E-E1F5-4716-B2EF-D24298FFFFD9}" type="presOf" srcId="{6D7CD39E-E618-4E82-BC86-A4679D95A50A}" destId="{95B35DB5-F151-452D-961E-A5338C23B1E7}" srcOrd="0" destOrd="0" presId="urn:microsoft.com/office/officeart/2005/8/layout/cycle7"/>
    <dgm:cxn modelId="{6C2C22AC-9BCB-4CAF-ABD0-0D010E2C12EB}" type="presOf" srcId="{8D76A19E-28F2-48FC-9C59-EA445ADCC4F5}" destId="{BF6E90A0-E645-4EAA-8EEC-7EA489DFE148}" srcOrd="0" destOrd="0" presId="urn:microsoft.com/office/officeart/2005/8/layout/cycle7"/>
    <dgm:cxn modelId="{010E51DC-B4BA-4224-B775-7EBDCE923E2B}" srcId="{79ED9277-A72E-4561-B3EF-C6E632C929EC}" destId="{6D7CD39E-E618-4E82-BC86-A4679D95A50A}" srcOrd="3" destOrd="0" parTransId="{271029DA-CAEE-4DEF-A3A0-FF76994E2DB1}" sibTransId="{218EAA53-CE8E-42E7-8AEC-11F1AE329B40}"/>
    <dgm:cxn modelId="{DF334310-D064-4BE2-90F5-49D064379F83}" type="presOf" srcId="{12B64B73-226B-45C0-A77A-44B7D316DFB4}" destId="{5584EA07-B0A4-4188-9055-693BA0299E86}" srcOrd="0" destOrd="0" presId="urn:microsoft.com/office/officeart/2005/8/layout/cycle7"/>
    <dgm:cxn modelId="{FBA67765-5309-40A7-9C25-2C0179DA6A1F}" type="presOf" srcId="{9CD2B5C6-F77A-45D7-A940-2761D8119964}" destId="{68E9678C-730C-4FD7-99A0-F1A8E7C85FF7}" srcOrd="0" destOrd="0" presId="urn:microsoft.com/office/officeart/2005/8/layout/cycle7"/>
    <dgm:cxn modelId="{18A78EE1-BC01-4864-9362-45165E6981E9}" type="presOf" srcId="{C1E01CDC-5EF0-4FBA-811B-4CDA7A2B9A0E}" destId="{C9D8C1E3-2D1E-4899-99E4-E4EDDC0611E6}" srcOrd="1" destOrd="0" presId="urn:microsoft.com/office/officeart/2005/8/layout/cycle7"/>
    <dgm:cxn modelId="{B06A5A7F-FFB2-467A-9386-0DF65F44CEBF}" srcId="{79ED9277-A72E-4561-B3EF-C6E632C929EC}" destId="{9CD2B5C6-F77A-45D7-A940-2761D8119964}" srcOrd="0" destOrd="0" parTransId="{86B0B36A-F1BA-4EC3-97D6-29C437B78C9B}" sibTransId="{12B64B73-226B-45C0-A77A-44B7D316DFB4}"/>
    <dgm:cxn modelId="{C5587CF2-202A-4C48-8EEA-DCFBCD86D655}" type="presParOf" srcId="{28E0AE58-5A23-425C-85D9-7ED2FD34A5FB}" destId="{68E9678C-730C-4FD7-99A0-F1A8E7C85FF7}" srcOrd="0" destOrd="0" presId="urn:microsoft.com/office/officeart/2005/8/layout/cycle7"/>
    <dgm:cxn modelId="{641EE61F-A48F-4A16-9F52-81E180195FBF}" type="presParOf" srcId="{28E0AE58-5A23-425C-85D9-7ED2FD34A5FB}" destId="{5584EA07-B0A4-4188-9055-693BA0299E86}" srcOrd="1" destOrd="0" presId="urn:microsoft.com/office/officeart/2005/8/layout/cycle7"/>
    <dgm:cxn modelId="{1D50E4BC-54C3-416B-BFF5-34E096ACA490}" type="presParOf" srcId="{5584EA07-B0A4-4188-9055-693BA0299E86}" destId="{126438EC-65EC-40BB-8B76-BAC77F6136DF}" srcOrd="0" destOrd="0" presId="urn:microsoft.com/office/officeart/2005/8/layout/cycle7"/>
    <dgm:cxn modelId="{E59F5B8F-08BB-4A71-B464-7A97F4F167C5}" type="presParOf" srcId="{28E0AE58-5A23-425C-85D9-7ED2FD34A5FB}" destId="{2DC5F0FC-CD64-4AEA-8C03-0F6E34F45210}" srcOrd="2" destOrd="0" presId="urn:microsoft.com/office/officeart/2005/8/layout/cycle7"/>
    <dgm:cxn modelId="{11260BE6-BC79-41D9-A6CA-83AD34873750}" type="presParOf" srcId="{28E0AE58-5A23-425C-85D9-7ED2FD34A5FB}" destId="{12D26664-3C7E-4F4E-9A43-88C1CDCCAEA9}" srcOrd="3" destOrd="0" presId="urn:microsoft.com/office/officeart/2005/8/layout/cycle7"/>
    <dgm:cxn modelId="{F3C1087B-1CCB-4158-8F04-8E3A2E573550}" type="presParOf" srcId="{12D26664-3C7E-4F4E-9A43-88C1CDCCAEA9}" destId="{9FDA2037-6888-4743-9203-FD389726A55B}" srcOrd="0" destOrd="0" presId="urn:microsoft.com/office/officeart/2005/8/layout/cycle7"/>
    <dgm:cxn modelId="{2CA94F04-1A1C-4A33-AF0D-CBB02D881EC8}" type="presParOf" srcId="{28E0AE58-5A23-425C-85D9-7ED2FD34A5FB}" destId="{BF6E90A0-E645-4EAA-8EEC-7EA489DFE148}" srcOrd="4" destOrd="0" presId="urn:microsoft.com/office/officeart/2005/8/layout/cycle7"/>
    <dgm:cxn modelId="{8706DB08-1F27-429D-82FA-6573978ADC1C}" type="presParOf" srcId="{28E0AE58-5A23-425C-85D9-7ED2FD34A5FB}" destId="{7C066CEE-786F-4EE3-823F-16FA76A33001}" srcOrd="5" destOrd="0" presId="urn:microsoft.com/office/officeart/2005/8/layout/cycle7"/>
    <dgm:cxn modelId="{08D001B0-63ED-4DF7-B0AF-99462E49AFAF}" type="presParOf" srcId="{7C066CEE-786F-4EE3-823F-16FA76A33001}" destId="{C9D8C1E3-2D1E-4899-99E4-E4EDDC0611E6}" srcOrd="0" destOrd="0" presId="urn:microsoft.com/office/officeart/2005/8/layout/cycle7"/>
    <dgm:cxn modelId="{82DC9E79-6430-4727-ABC0-A2C4D81B7CAD}" type="presParOf" srcId="{28E0AE58-5A23-425C-85D9-7ED2FD34A5FB}" destId="{95B35DB5-F151-452D-961E-A5338C23B1E7}" srcOrd="6" destOrd="0" presId="urn:microsoft.com/office/officeart/2005/8/layout/cycle7"/>
    <dgm:cxn modelId="{98D79EAA-B8DE-411D-A9E2-935991A38DE3}" type="presParOf" srcId="{28E0AE58-5A23-425C-85D9-7ED2FD34A5FB}" destId="{545CB7DC-BB24-4D00-8EF3-B98F89A8EFA1}" srcOrd="7" destOrd="0" presId="urn:microsoft.com/office/officeart/2005/8/layout/cycle7"/>
    <dgm:cxn modelId="{7CD44460-784F-4E00-B8C1-4A1103A31AF8}" type="presParOf" srcId="{545CB7DC-BB24-4D00-8EF3-B98F89A8EFA1}" destId="{92A23BD1-470F-41D3-A08B-FE7124CC9F5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981F055-151C-482D-BD41-D25AE627B7DE}" type="doc">
      <dgm:prSet loTypeId="urn:microsoft.com/office/officeart/2005/8/layout/hierarchy3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E42C8440-50B7-4870-831E-E1972154143E}">
      <dgm:prSet phldrT="[Texto]" custT="1"/>
      <dgm:spPr/>
      <dgm:t>
        <a:bodyPr/>
        <a:lstStyle/>
        <a:p>
          <a:r>
            <a:rPr lang="pt-PT" sz="2400" b="1" smtClean="0"/>
            <a:t>Comunidades </a:t>
          </a:r>
          <a:r>
            <a:rPr lang="pt-PT" sz="2400" b="1" dirty="0" smtClean="0"/>
            <a:t>Científicas </a:t>
          </a:r>
          <a:endParaRPr lang="pt-PT" sz="2400" b="1" dirty="0"/>
        </a:p>
      </dgm:t>
    </dgm:pt>
    <dgm:pt modelId="{AF903479-617D-408B-AD94-CEC6766B8975}" type="parTrans" cxnId="{2AE446F9-A89F-40DD-8C01-D6FA899DA58F}">
      <dgm:prSet/>
      <dgm:spPr/>
      <dgm:t>
        <a:bodyPr/>
        <a:lstStyle/>
        <a:p>
          <a:endParaRPr lang="pt-PT"/>
        </a:p>
      </dgm:t>
    </dgm:pt>
    <dgm:pt modelId="{ECA4970F-79EA-40BE-989D-A3703894B784}" type="sibTrans" cxnId="{2AE446F9-A89F-40DD-8C01-D6FA899DA58F}">
      <dgm:prSet/>
      <dgm:spPr/>
      <dgm:t>
        <a:bodyPr/>
        <a:lstStyle/>
        <a:p>
          <a:endParaRPr lang="pt-PT"/>
        </a:p>
      </dgm:t>
    </dgm:pt>
    <dgm:pt modelId="{A9F72A2D-200A-43FA-8745-FCC3F1D844A9}">
      <dgm:prSet phldrT="[Texto]" custT="1"/>
      <dgm:spPr/>
      <dgm:t>
        <a:bodyPr/>
        <a:lstStyle/>
        <a:p>
          <a:r>
            <a:rPr lang="pt-PT" sz="2400" b="1" dirty="0" smtClean="0"/>
            <a:t>Produção académica</a:t>
          </a:r>
          <a:endParaRPr lang="pt-PT" sz="2400" b="1" dirty="0"/>
        </a:p>
      </dgm:t>
    </dgm:pt>
    <dgm:pt modelId="{DAC19054-43AF-43DE-B462-E5E2D3697623}" type="sibTrans" cxnId="{50D34FB3-5421-4331-957D-FDAB33D127C1}">
      <dgm:prSet/>
      <dgm:spPr/>
      <dgm:t>
        <a:bodyPr/>
        <a:lstStyle/>
        <a:p>
          <a:endParaRPr lang="pt-PT"/>
        </a:p>
      </dgm:t>
    </dgm:pt>
    <dgm:pt modelId="{B99042A8-9DEF-4A8A-8C5B-D2AE9CB2E9DC}" type="parTrans" cxnId="{50D34FB3-5421-4331-957D-FDAB33D127C1}">
      <dgm:prSet/>
      <dgm:spPr/>
      <dgm:t>
        <a:bodyPr/>
        <a:lstStyle/>
        <a:p>
          <a:endParaRPr lang="pt-PT"/>
        </a:p>
      </dgm:t>
    </dgm:pt>
    <dgm:pt modelId="{65B064A4-EF35-4EAC-B8B5-7A8FEDAD1314}" type="pres">
      <dgm:prSet presAssocID="{A981F055-151C-482D-BD41-D25AE627B7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7B5D4358-FEBD-4EE9-BEEA-0272085926A5}" type="pres">
      <dgm:prSet presAssocID="{A9F72A2D-200A-43FA-8745-FCC3F1D844A9}" presName="root" presStyleCnt="0"/>
      <dgm:spPr/>
      <dgm:t>
        <a:bodyPr/>
        <a:lstStyle/>
        <a:p>
          <a:endParaRPr lang="pt-PT"/>
        </a:p>
      </dgm:t>
    </dgm:pt>
    <dgm:pt modelId="{B9C86278-E00F-4176-ABB5-CADB356F268D}" type="pres">
      <dgm:prSet presAssocID="{A9F72A2D-200A-43FA-8745-FCC3F1D844A9}" presName="rootComposite" presStyleCnt="0"/>
      <dgm:spPr/>
      <dgm:t>
        <a:bodyPr/>
        <a:lstStyle/>
        <a:p>
          <a:endParaRPr lang="pt-PT"/>
        </a:p>
      </dgm:t>
    </dgm:pt>
    <dgm:pt modelId="{6BB244A8-5568-4B52-ABA4-AEC3CFDC0635}" type="pres">
      <dgm:prSet presAssocID="{A9F72A2D-200A-43FA-8745-FCC3F1D844A9}" presName="rootText" presStyleLbl="node1" presStyleIdx="0" presStyleCnt="2" custLinFactNeighborX="-546" custLinFactNeighborY="-30"/>
      <dgm:spPr/>
      <dgm:t>
        <a:bodyPr/>
        <a:lstStyle/>
        <a:p>
          <a:endParaRPr lang="pt-PT"/>
        </a:p>
      </dgm:t>
    </dgm:pt>
    <dgm:pt modelId="{BF30F7A8-405E-4F64-9AD0-7ECDB6CF6605}" type="pres">
      <dgm:prSet presAssocID="{A9F72A2D-200A-43FA-8745-FCC3F1D844A9}" presName="rootConnector" presStyleLbl="node1" presStyleIdx="0" presStyleCnt="2"/>
      <dgm:spPr/>
      <dgm:t>
        <a:bodyPr/>
        <a:lstStyle/>
        <a:p>
          <a:endParaRPr lang="pt-PT"/>
        </a:p>
      </dgm:t>
    </dgm:pt>
    <dgm:pt modelId="{73CEDA9A-45D9-4A8F-ACFD-B8AA7CC5F0AC}" type="pres">
      <dgm:prSet presAssocID="{A9F72A2D-200A-43FA-8745-FCC3F1D844A9}" presName="childShape" presStyleCnt="0"/>
      <dgm:spPr/>
      <dgm:t>
        <a:bodyPr/>
        <a:lstStyle/>
        <a:p>
          <a:endParaRPr lang="pt-PT"/>
        </a:p>
      </dgm:t>
    </dgm:pt>
    <dgm:pt modelId="{7A4B5F78-D0DD-4492-BF3F-10D54F101323}" type="pres">
      <dgm:prSet presAssocID="{E42C8440-50B7-4870-831E-E1972154143E}" presName="root" presStyleCnt="0"/>
      <dgm:spPr/>
      <dgm:t>
        <a:bodyPr/>
        <a:lstStyle/>
        <a:p>
          <a:endParaRPr lang="pt-PT"/>
        </a:p>
      </dgm:t>
    </dgm:pt>
    <dgm:pt modelId="{B2340C1E-B3A2-4416-A515-266419FE8865}" type="pres">
      <dgm:prSet presAssocID="{E42C8440-50B7-4870-831E-E1972154143E}" presName="rootComposite" presStyleCnt="0"/>
      <dgm:spPr/>
      <dgm:t>
        <a:bodyPr/>
        <a:lstStyle/>
        <a:p>
          <a:endParaRPr lang="pt-PT"/>
        </a:p>
      </dgm:t>
    </dgm:pt>
    <dgm:pt modelId="{3D796A23-A9B2-49F2-8D1E-D9E9A163856E}" type="pres">
      <dgm:prSet presAssocID="{E42C8440-50B7-4870-831E-E1972154143E}" presName="rootText" presStyleLbl="node1" presStyleIdx="1" presStyleCnt="2"/>
      <dgm:spPr/>
      <dgm:t>
        <a:bodyPr/>
        <a:lstStyle/>
        <a:p>
          <a:endParaRPr lang="pt-PT"/>
        </a:p>
      </dgm:t>
    </dgm:pt>
    <dgm:pt modelId="{F9BCF7D3-CEC5-4870-AC2A-082F4E427A33}" type="pres">
      <dgm:prSet presAssocID="{E42C8440-50B7-4870-831E-E1972154143E}" presName="rootConnector" presStyleLbl="node1" presStyleIdx="1" presStyleCnt="2"/>
      <dgm:spPr/>
      <dgm:t>
        <a:bodyPr/>
        <a:lstStyle/>
        <a:p>
          <a:endParaRPr lang="pt-PT"/>
        </a:p>
      </dgm:t>
    </dgm:pt>
    <dgm:pt modelId="{B805DEDE-D970-4419-8E11-73A1F7672B9A}" type="pres">
      <dgm:prSet presAssocID="{E42C8440-50B7-4870-831E-E1972154143E}" presName="childShape" presStyleCnt="0"/>
      <dgm:spPr/>
      <dgm:t>
        <a:bodyPr/>
        <a:lstStyle/>
        <a:p>
          <a:endParaRPr lang="pt-PT"/>
        </a:p>
      </dgm:t>
    </dgm:pt>
  </dgm:ptLst>
  <dgm:cxnLst>
    <dgm:cxn modelId="{50D34FB3-5421-4331-957D-FDAB33D127C1}" srcId="{A981F055-151C-482D-BD41-D25AE627B7DE}" destId="{A9F72A2D-200A-43FA-8745-FCC3F1D844A9}" srcOrd="0" destOrd="0" parTransId="{B99042A8-9DEF-4A8A-8C5B-D2AE9CB2E9DC}" sibTransId="{DAC19054-43AF-43DE-B462-E5E2D3697623}"/>
    <dgm:cxn modelId="{E82513B3-7E00-4533-94EE-C7428F4DC128}" type="presOf" srcId="{A9F72A2D-200A-43FA-8745-FCC3F1D844A9}" destId="{BF30F7A8-405E-4F64-9AD0-7ECDB6CF6605}" srcOrd="1" destOrd="0" presId="urn:microsoft.com/office/officeart/2005/8/layout/hierarchy3"/>
    <dgm:cxn modelId="{AE6684C8-5492-4190-8F55-E56EB4EBA6CC}" type="presOf" srcId="{A9F72A2D-200A-43FA-8745-FCC3F1D844A9}" destId="{6BB244A8-5568-4B52-ABA4-AEC3CFDC0635}" srcOrd="0" destOrd="0" presId="urn:microsoft.com/office/officeart/2005/8/layout/hierarchy3"/>
    <dgm:cxn modelId="{EB7A6F07-2B5D-4A06-B98F-0621A6991868}" type="presOf" srcId="{E42C8440-50B7-4870-831E-E1972154143E}" destId="{F9BCF7D3-CEC5-4870-AC2A-082F4E427A33}" srcOrd="1" destOrd="0" presId="urn:microsoft.com/office/officeart/2005/8/layout/hierarchy3"/>
    <dgm:cxn modelId="{1884A546-8E9F-4FF9-AE92-C5B04BA47739}" type="presOf" srcId="{E42C8440-50B7-4870-831E-E1972154143E}" destId="{3D796A23-A9B2-49F2-8D1E-D9E9A163856E}" srcOrd="0" destOrd="0" presId="urn:microsoft.com/office/officeart/2005/8/layout/hierarchy3"/>
    <dgm:cxn modelId="{1B30B8FF-8BD0-43C6-AE3C-BA9563B90B35}" type="presOf" srcId="{A981F055-151C-482D-BD41-D25AE627B7DE}" destId="{65B064A4-EF35-4EAC-B8B5-7A8FEDAD1314}" srcOrd="0" destOrd="0" presId="urn:microsoft.com/office/officeart/2005/8/layout/hierarchy3"/>
    <dgm:cxn modelId="{2AE446F9-A89F-40DD-8C01-D6FA899DA58F}" srcId="{A981F055-151C-482D-BD41-D25AE627B7DE}" destId="{E42C8440-50B7-4870-831E-E1972154143E}" srcOrd="1" destOrd="0" parTransId="{AF903479-617D-408B-AD94-CEC6766B8975}" sibTransId="{ECA4970F-79EA-40BE-989D-A3703894B784}"/>
    <dgm:cxn modelId="{F80F062A-05B0-4A72-805E-A89909B26A86}" type="presParOf" srcId="{65B064A4-EF35-4EAC-B8B5-7A8FEDAD1314}" destId="{7B5D4358-FEBD-4EE9-BEEA-0272085926A5}" srcOrd="0" destOrd="0" presId="urn:microsoft.com/office/officeart/2005/8/layout/hierarchy3"/>
    <dgm:cxn modelId="{B919EAE8-30BC-46DD-8C0C-AAF83B2BD954}" type="presParOf" srcId="{7B5D4358-FEBD-4EE9-BEEA-0272085926A5}" destId="{B9C86278-E00F-4176-ABB5-CADB356F268D}" srcOrd="0" destOrd="0" presId="urn:microsoft.com/office/officeart/2005/8/layout/hierarchy3"/>
    <dgm:cxn modelId="{7DEC2E05-A3BF-45C0-83C2-6AEB3C3A7A76}" type="presParOf" srcId="{B9C86278-E00F-4176-ABB5-CADB356F268D}" destId="{6BB244A8-5568-4B52-ABA4-AEC3CFDC0635}" srcOrd="0" destOrd="0" presId="urn:microsoft.com/office/officeart/2005/8/layout/hierarchy3"/>
    <dgm:cxn modelId="{47F6ED63-C8A9-4EB7-AC4D-C758DECFE644}" type="presParOf" srcId="{B9C86278-E00F-4176-ABB5-CADB356F268D}" destId="{BF30F7A8-405E-4F64-9AD0-7ECDB6CF6605}" srcOrd="1" destOrd="0" presId="urn:microsoft.com/office/officeart/2005/8/layout/hierarchy3"/>
    <dgm:cxn modelId="{0B2CA039-FD1C-444B-A8A4-BA9E81CF74BC}" type="presParOf" srcId="{7B5D4358-FEBD-4EE9-BEEA-0272085926A5}" destId="{73CEDA9A-45D9-4A8F-ACFD-B8AA7CC5F0AC}" srcOrd="1" destOrd="0" presId="urn:microsoft.com/office/officeart/2005/8/layout/hierarchy3"/>
    <dgm:cxn modelId="{B20CD1E9-378E-4302-8331-5118C935B195}" type="presParOf" srcId="{65B064A4-EF35-4EAC-B8B5-7A8FEDAD1314}" destId="{7A4B5F78-D0DD-4492-BF3F-10D54F101323}" srcOrd="1" destOrd="0" presId="urn:microsoft.com/office/officeart/2005/8/layout/hierarchy3"/>
    <dgm:cxn modelId="{C960BFE7-1319-416A-A423-3A9A46C9D9C6}" type="presParOf" srcId="{7A4B5F78-D0DD-4492-BF3F-10D54F101323}" destId="{B2340C1E-B3A2-4416-A515-266419FE8865}" srcOrd="0" destOrd="0" presId="urn:microsoft.com/office/officeart/2005/8/layout/hierarchy3"/>
    <dgm:cxn modelId="{436948CB-BC44-4CCB-B3F9-1C9E33295533}" type="presParOf" srcId="{B2340C1E-B3A2-4416-A515-266419FE8865}" destId="{3D796A23-A9B2-49F2-8D1E-D9E9A163856E}" srcOrd="0" destOrd="0" presId="urn:microsoft.com/office/officeart/2005/8/layout/hierarchy3"/>
    <dgm:cxn modelId="{6645D5BF-CFB2-44B6-BE80-2873AAEDE6DE}" type="presParOf" srcId="{B2340C1E-B3A2-4416-A515-266419FE8865}" destId="{F9BCF7D3-CEC5-4870-AC2A-082F4E427A33}" srcOrd="1" destOrd="0" presId="urn:microsoft.com/office/officeart/2005/8/layout/hierarchy3"/>
    <dgm:cxn modelId="{DC48404C-E863-424E-A0D3-FA7D8D5177A6}" type="presParOf" srcId="{7A4B5F78-D0DD-4492-BF3F-10D54F101323}" destId="{B805DEDE-D970-4419-8E11-73A1F7672B9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981F055-151C-482D-BD41-D25AE627B7DE}" type="doc">
      <dgm:prSet loTypeId="urn:microsoft.com/office/officeart/2005/8/layout/hierarchy3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E42C8440-50B7-4870-831E-E1972154143E}">
      <dgm:prSet phldrT="[Texto]"/>
      <dgm:spPr/>
      <dgm:t>
        <a:bodyPr/>
        <a:lstStyle/>
        <a:p>
          <a:r>
            <a:rPr lang="pt-PT" b="1" dirty="0" smtClean="0"/>
            <a:t>Recursos Educacionais Abertos</a:t>
          </a:r>
          <a:endParaRPr lang="pt-PT" b="1" dirty="0"/>
        </a:p>
      </dgm:t>
    </dgm:pt>
    <dgm:pt modelId="{ECA4970F-79EA-40BE-989D-A3703894B784}" type="sibTrans" cxnId="{2AE446F9-A89F-40DD-8C01-D6FA899DA58F}">
      <dgm:prSet/>
      <dgm:spPr/>
      <dgm:t>
        <a:bodyPr/>
        <a:lstStyle/>
        <a:p>
          <a:endParaRPr lang="pt-PT"/>
        </a:p>
      </dgm:t>
    </dgm:pt>
    <dgm:pt modelId="{AF903479-617D-408B-AD94-CEC6766B8975}" type="parTrans" cxnId="{2AE446F9-A89F-40DD-8C01-D6FA899DA58F}">
      <dgm:prSet/>
      <dgm:spPr/>
      <dgm:t>
        <a:bodyPr/>
        <a:lstStyle/>
        <a:p>
          <a:endParaRPr lang="pt-PT"/>
        </a:p>
      </dgm:t>
    </dgm:pt>
    <dgm:pt modelId="{A9F72A2D-200A-43FA-8745-FCC3F1D844A9}">
      <dgm:prSet phldrT="[Texto]"/>
      <dgm:spPr/>
      <dgm:t>
        <a:bodyPr/>
        <a:lstStyle/>
        <a:p>
          <a:r>
            <a:rPr lang="pt-PT" b="1" dirty="0" smtClean="0"/>
            <a:t>Publicações UAb</a:t>
          </a:r>
          <a:endParaRPr lang="pt-PT" b="1" dirty="0"/>
        </a:p>
      </dgm:t>
    </dgm:pt>
    <dgm:pt modelId="{DAC19054-43AF-43DE-B462-E5E2D3697623}" type="sibTrans" cxnId="{50D34FB3-5421-4331-957D-FDAB33D127C1}">
      <dgm:prSet/>
      <dgm:spPr/>
      <dgm:t>
        <a:bodyPr/>
        <a:lstStyle/>
        <a:p>
          <a:endParaRPr lang="pt-PT"/>
        </a:p>
      </dgm:t>
    </dgm:pt>
    <dgm:pt modelId="{B99042A8-9DEF-4A8A-8C5B-D2AE9CB2E9DC}" type="parTrans" cxnId="{50D34FB3-5421-4331-957D-FDAB33D127C1}">
      <dgm:prSet/>
      <dgm:spPr/>
      <dgm:t>
        <a:bodyPr/>
        <a:lstStyle/>
        <a:p>
          <a:endParaRPr lang="pt-PT"/>
        </a:p>
      </dgm:t>
    </dgm:pt>
    <dgm:pt modelId="{65B064A4-EF35-4EAC-B8B5-7A8FEDAD1314}" type="pres">
      <dgm:prSet presAssocID="{A981F055-151C-482D-BD41-D25AE627B7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7B5D4358-FEBD-4EE9-BEEA-0272085926A5}" type="pres">
      <dgm:prSet presAssocID="{A9F72A2D-200A-43FA-8745-FCC3F1D844A9}" presName="root" presStyleCnt="0"/>
      <dgm:spPr/>
      <dgm:t>
        <a:bodyPr/>
        <a:lstStyle/>
        <a:p>
          <a:endParaRPr lang="pt-PT"/>
        </a:p>
      </dgm:t>
    </dgm:pt>
    <dgm:pt modelId="{B9C86278-E00F-4176-ABB5-CADB356F268D}" type="pres">
      <dgm:prSet presAssocID="{A9F72A2D-200A-43FA-8745-FCC3F1D844A9}" presName="rootComposite" presStyleCnt="0"/>
      <dgm:spPr/>
      <dgm:t>
        <a:bodyPr/>
        <a:lstStyle/>
        <a:p>
          <a:endParaRPr lang="pt-PT"/>
        </a:p>
      </dgm:t>
    </dgm:pt>
    <dgm:pt modelId="{6BB244A8-5568-4B52-ABA4-AEC3CFDC0635}" type="pres">
      <dgm:prSet presAssocID="{A9F72A2D-200A-43FA-8745-FCC3F1D844A9}" presName="rootText" presStyleLbl="node1" presStyleIdx="0" presStyleCnt="2" custLinFactNeighborX="-1575" custLinFactNeighborY="-191"/>
      <dgm:spPr/>
      <dgm:t>
        <a:bodyPr/>
        <a:lstStyle/>
        <a:p>
          <a:endParaRPr lang="pt-PT"/>
        </a:p>
      </dgm:t>
    </dgm:pt>
    <dgm:pt modelId="{BF30F7A8-405E-4F64-9AD0-7ECDB6CF6605}" type="pres">
      <dgm:prSet presAssocID="{A9F72A2D-200A-43FA-8745-FCC3F1D844A9}" presName="rootConnector" presStyleLbl="node1" presStyleIdx="0" presStyleCnt="2"/>
      <dgm:spPr/>
      <dgm:t>
        <a:bodyPr/>
        <a:lstStyle/>
        <a:p>
          <a:endParaRPr lang="pt-PT"/>
        </a:p>
      </dgm:t>
    </dgm:pt>
    <dgm:pt modelId="{73CEDA9A-45D9-4A8F-ACFD-B8AA7CC5F0AC}" type="pres">
      <dgm:prSet presAssocID="{A9F72A2D-200A-43FA-8745-FCC3F1D844A9}" presName="childShape" presStyleCnt="0"/>
      <dgm:spPr/>
      <dgm:t>
        <a:bodyPr/>
        <a:lstStyle/>
        <a:p>
          <a:endParaRPr lang="pt-PT"/>
        </a:p>
      </dgm:t>
    </dgm:pt>
    <dgm:pt modelId="{7A4B5F78-D0DD-4492-BF3F-10D54F101323}" type="pres">
      <dgm:prSet presAssocID="{E42C8440-50B7-4870-831E-E1972154143E}" presName="root" presStyleCnt="0"/>
      <dgm:spPr/>
      <dgm:t>
        <a:bodyPr/>
        <a:lstStyle/>
        <a:p>
          <a:endParaRPr lang="pt-PT"/>
        </a:p>
      </dgm:t>
    </dgm:pt>
    <dgm:pt modelId="{B2340C1E-B3A2-4416-A515-266419FE8865}" type="pres">
      <dgm:prSet presAssocID="{E42C8440-50B7-4870-831E-E1972154143E}" presName="rootComposite" presStyleCnt="0"/>
      <dgm:spPr/>
      <dgm:t>
        <a:bodyPr/>
        <a:lstStyle/>
        <a:p>
          <a:endParaRPr lang="pt-PT"/>
        </a:p>
      </dgm:t>
    </dgm:pt>
    <dgm:pt modelId="{3D796A23-A9B2-49F2-8D1E-D9E9A163856E}" type="pres">
      <dgm:prSet presAssocID="{E42C8440-50B7-4870-831E-E1972154143E}" presName="rootText" presStyleLbl="node1" presStyleIdx="1" presStyleCnt="2"/>
      <dgm:spPr/>
      <dgm:t>
        <a:bodyPr/>
        <a:lstStyle/>
        <a:p>
          <a:endParaRPr lang="pt-PT"/>
        </a:p>
      </dgm:t>
    </dgm:pt>
    <dgm:pt modelId="{F9BCF7D3-CEC5-4870-AC2A-082F4E427A33}" type="pres">
      <dgm:prSet presAssocID="{E42C8440-50B7-4870-831E-E1972154143E}" presName="rootConnector" presStyleLbl="node1" presStyleIdx="1" presStyleCnt="2"/>
      <dgm:spPr/>
      <dgm:t>
        <a:bodyPr/>
        <a:lstStyle/>
        <a:p>
          <a:endParaRPr lang="pt-PT"/>
        </a:p>
      </dgm:t>
    </dgm:pt>
    <dgm:pt modelId="{B805DEDE-D970-4419-8E11-73A1F7672B9A}" type="pres">
      <dgm:prSet presAssocID="{E42C8440-50B7-4870-831E-E1972154143E}" presName="childShape" presStyleCnt="0"/>
      <dgm:spPr/>
      <dgm:t>
        <a:bodyPr/>
        <a:lstStyle/>
        <a:p>
          <a:endParaRPr lang="pt-PT"/>
        </a:p>
      </dgm:t>
    </dgm:pt>
  </dgm:ptLst>
  <dgm:cxnLst>
    <dgm:cxn modelId="{EAF8FBB3-890A-4275-8346-8A18F36515A1}" type="presOf" srcId="{E42C8440-50B7-4870-831E-E1972154143E}" destId="{F9BCF7D3-CEC5-4870-AC2A-082F4E427A33}" srcOrd="1" destOrd="0" presId="urn:microsoft.com/office/officeart/2005/8/layout/hierarchy3"/>
    <dgm:cxn modelId="{64CC1216-1D7C-491C-846B-953FE3F28798}" type="presOf" srcId="{E42C8440-50B7-4870-831E-E1972154143E}" destId="{3D796A23-A9B2-49F2-8D1E-D9E9A163856E}" srcOrd="0" destOrd="0" presId="urn:microsoft.com/office/officeart/2005/8/layout/hierarchy3"/>
    <dgm:cxn modelId="{18867EAA-4B21-4FA5-9127-09F173C1852F}" type="presOf" srcId="{A9F72A2D-200A-43FA-8745-FCC3F1D844A9}" destId="{BF30F7A8-405E-4F64-9AD0-7ECDB6CF6605}" srcOrd="1" destOrd="0" presId="urn:microsoft.com/office/officeart/2005/8/layout/hierarchy3"/>
    <dgm:cxn modelId="{A4ECF0A6-704C-498B-B7B4-682B45EA0507}" type="presOf" srcId="{A9F72A2D-200A-43FA-8745-FCC3F1D844A9}" destId="{6BB244A8-5568-4B52-ABA4-AEC3CFDC0635}" srcOrd="0" destOrd="0" presId="urn:microsoft.com/office/officeart/2005/8/layout/hierarchy3"/>
    <dgm:cxn modelId="{50D34FB3-5421-4331-957D-FDAB33D127C1}" srcId="{A981F055-151C-482D-BD41-D25AE627B7DE}" destId="{A9F72A2D-200A-43FA-8745-FCC3F1D844A9}" srcOrd="0" destOrd="0" parTransId="{B99042A8-9DEF-4A8A-8C5B-D2AE9CB2E9DC}" sibTransId="{DAC19054-43AF-43DE-B462-E5E2D3697623}"/>
    <dgm:cxn modelId="{DEA9982B-02A5-4116-A768-557AD52357B1}" type="presOf" srcId="{A981F055-151C-482D-BD41-D25AE627B7DE}" destId="{65B064A4-EF35-4EAC-B8B5-7A8FEDAD1314}" srcOrd="0" destOrd="0" presId="urn:microsoft.com/office/officeart/2005/8/layout/hierarchy3"/>
    <dgm:cxn modelId="{2AE446F9-A89F-40DD-8C01-D6FA899DA58F}" srcId="{A981F055-151C-482D-BD41-D25AE627B7DE}" destId="{E42C8440-50B7-4870-831E-E1972154143E}" srcOrd="1" destOrd="0" parTransId="{AF903479-617D-408B-AD94-CEC6766B8975}" sibTransId="{ECA4970F-79EA-40BE-989D-A3703894B784}"/>
    <dgm:cxn modelId="{B335815F-A3A3-4CB6-9652-8CDC1A50A164}" type="presParOf" srcId="{65B064A4-EF35-4EAC-B8B5-7A8FEDAD1314}" destId="{7B5D4358-FEBD-4EE9-BEEA-0272085926A5}" srcOrd="0" destOrd="0" presId="urn:microsoft.com/office/officeart/2005/8/layout/hierarchy3"/>
    <dgm:cxn modelId="{12BB2BE1-462B-4C57-946D-9748D81EEC50}" type="presParOf" srcId="{7B5D4358-FEBD-4EE9-BEEA-0272085926A5}" destId="{B9C86278-E00F-4176-ABB5-CADB356F268D}" srcOrd="0" destOrd="0" presId="urn:microsoft.com/office/officeart/2005/8/layout/hierarchy3"/>
    <dgm:cxn modelId="{23C874B7-F147-44D4-BD29-D3985253CB40}" type="presParOf" srcId="{B9C86278-E00F-4176-ABB5-CADB356F268D}" destId="{6BB244A8-5568-4B52-ABA4-AEC3CFDC0635}" srcOrd="0" destOrd="0" presId="urn:microsoft.com/office/officeart/2005/8/layout/hierarchy3"/>
    <dgm:cxn modelId="{BEC1E567-C637-4057-8A72-30D15200E616}" type="presParOf" srcId="{B9C86278-E00F-4176-ABB5-CADB356F268D}" destId="{BF30F7A8-405E-4F64-9AD0-7ECDB6CF6605}" srcOrd="1" destOrd="0" presId="urn:microsoft.com/office/officeart/2005/8/layout/hierarchy3"/>
    <dgm:cxn modelId="{364E8C6F-51FE-42C8-8847-FFC1E12A0DF3}" type="presParOf" srcId="{7B5D4358-FEBD-4EE9-BEEA-0272085926A5}" destId="{73CEDA9A-45D9-4A8F-ACFD-B8AA7CC5F0AC}" srcOrd="1" destOrd="0" presId="urn:microsoft.com/office/officeart/2005/8/layout/hierarchy3"/>
    <dgm:cxn modelId="{3571B046-96FD-465C-B66E-5B8F3B2A1144}" type="presParOf" srcId="{65B064A4-EF35-4EAC-B8B5-7A8FEDAD1314}" destId="{7A4B5F78-D0DD-4492-BF3F-10D54F101323}" srcOrd="1" destOrd="0" presId="urn:microsoft.com/office/officeart/2005/8/layout/hierarchy3"/>
    <dgm:cxn modelId="{907C574A-CA43-4FC4-9C97-45FE2AB256F3}" type="presParOf" srcId="{7A4B5F78-D0DD-4492-BF3F-10D54F101323}" destId="{B2340C1E-B3A2-4416-A515-266419FE8865}" srcOrd="0" destOrd="0" presId="urn:microsoft.com/office/officeart/2005/8/layout/hierarchy3"/>
    <dgm:cxn modelId="{5AF92AAA-0C33-4494-94C9-925321A990D0}" type="presParOf" srcId="{B2340C1E-B3A2-4416-A515-266419FE8865}" destId="{3D796A23-A9B2-49F2-8D1E-D9E9A163856E}" srcOrd="0" destOrd="0" presId="urn:microsoft.com/office/officeart/2005/8/layout/hierarchy3"/>
    <dgm:cxn modelId="{BA66CEB1-0B21-43FB-848C-4E1ECF09ABB5}" type="presParOf" srcId="{B2340C1E-B3A2-4416-A515-266419FE8865}" destId="{F9BCF7D3-CEC5-4870-AC2A-082F4E427A33}" srcOrd="1" destOrd="0" presId="urn:microsoft.com/office/officeart/2005/8/layout/hierarchy3"/>
    <dgm:cxn modelId="{A5C30A0E-E950-4118-A4A4-B8EE96414585}" type="presParOf" srcId="{7A4B5F78-D0DD-4492-BF3F-10D54F101323}" destId="{B805DEDE-D970-4419-8E11-73A1F7672B9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B384BB-443D-47E6-AC18-88B95267E361}" type="doc">
      <dgm:prSet loTypeId="urn:microsoft.com/office/officeart/2005/8/layout/vList2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9EB62F17-D3E6-4549-8FA4-5E484A23A0B8}">
      <dgm:prSet phldrT="[Texto]" custT="1"/>
      <dgm:spPr/>
      <dgm:t>
        <a:bodyPr/>
        <a:lstStyle/>
        <a:p>
          <a:r>
            <a:rPr lang="pt-PT" sz="2200" b="1" dirty="0" smtClean="0"/>
            <a:t>As comunidades temáticas têm coordenadores científicos que validam os conteúdos em auto arquivo</a:t>
          </a:r>
          <a:endParaRPr lang="pt-PT" sz="2200" dirty="0"/>
        </a:p>
      </dgm:t>
    </dgm:pt>
    <dgm:pt modelId="{FE44F9F9-80F4-46AB-B750-87B7F1DE1129}" type="parTrans" cxnId="{4CB6C35A-3808-455E-BA1B-3A8EAD8865D6}">
      <dgm:prSet/>
      <dgm:spPr/>
      <dgm:t>
        <a:bodyPr/>
        <a:lstStyle/>
        <a:p>
          <a:endParaRPr lang="pt-PT"/>
        </a:p>
      </dgm:t>
    </dgm:pt>
    <dgm:pt modelId="{4E4080E2-C082-4A07-B1F9-19020E3AAF87}" type="sibTrans" cxnId="{4CB6C35A-3808-455E-BA1B-3A8EAD8865D6}">
      <dgm:prSet/>
      <dgm:spPr/>
      <dgm:t>
        <a:bodyPr/>
        <a:lstStyle/>
        <a:p>
          <a:endParaRPr lang="pt-PT"/>
        </a:p>
      </dgm:t>
    </dgm:pt>
    <dgm:pt modelId="{1921004E-E7D3-4DDA-B46B-4FEA21A565E8}">
      <dgm:prSet phldrT="[Texto]" custT="1"/>
      <dgm:spPr/>
      <dgm:t>
        <a:bodyPr/>
        <a:lstStyle/>
        <a:p>
          <a:r>
            <a:rPr lang="pt-PT" sz="2200" b="1" dirty="0" smtClean="0"/>
            <a:t>As comunidades e os respetivos coordenadores são validados pelo Conselho Científico da UAb</a:t>
          </a:r>
          <a:endParaRPr lang="pt-PT" sz="2200" dirty="0"/>
        </a:p>
      </dgm:t>
    </dgm:pt>
    <dgm:pt modelId="{271E8A99-BE0D-46F4-9BEF-A1AAB9FC502A}" type="parTrans" cxnId="{9B5E1593-6A03-4812-BB7C-843ECB5F18ED}">
      <dgm:prSet/>
      <dgm:spPr/>
      <dgm:t>
        <a:bodyPr/>
        <a:lstStyle/>
        <a:p>
          <a:endParaRPr lang="pt-PT"/>
        </a:p>
      </dgm:t>
    </dgm:pt>
    <dgm:pt modelId="{DC9BDECB-6BEB-4163-8B80-98FCCBE7ABA8}" type="sibTrans" cxnId="{9B5E1593-6A03-4812-BB7C-843ECB5F18ED}">
      <dgm:prSet/>
      <dgm:spPr/>
      <dgm:t>
        <a:bodyPr/>
        <a:lstStyle/>
        <a:p>
          <a:endParaRPr lang="pt-PT"/>
        </a:p>
      </dgm:t>
    </dgm:pt>
    <dgm:pt modelId="{1A9C9DAB-295F-4FD4-ACD0-DE571BB938EC}">
      <dgm:prSet phldrT="[Texto]" custT="1"/>
      <dgm:spPr/>
      <dgm:t>
        <a:bodyPr/>
        <a:lstStyle/>
        <a:p>
          <a:r>
            <a:rPr lang="pt-PT" sz="2200" b="1" dirty="0" smtClean="0"/>
            <a:t>As publicações UAb têm a validação do Conselho Editorial da UAb</a:t>
          </a:r>
          <a:endParaRPr lang="pt-PT" sz="2200" dirty="0"/>
        </a:p>
      </dgm:t>
    </dgm:pt>
    <dgm:pt modelId="{DB10607D-EBC1-421E-A6FF-06DE3A887386}" type="parTrans" cxnId="{22841AF6-016B-42B3-836F-E063F5CF5D3A}">
      <dgm:prSet/>
      <dgm:spPr/>
      <dgm:t>
        <a:bodyPr/>
        <a:lstStyle/>
        <a:p>
          <a:endParaRPr lang="pt-PT"/>
        </a:p>
      </dgm:t>
    </dgm:pt>
    <dgm:pt modelId="{AA54E3D3-516F-4AA9-A685-91F8FDBD094B}" type="sibTrans" cxnId="{22841AF6-016B-42B3-836F-E063F5CF5D3A}">
      <dgm:prSet/>
      <dgm:spPr/>
      <dgm:t>
        <a:bodyPr/>
        <a:lstStyle/>
        <a:p>
          <a:endParaRPr lang="pt-PT"/>
        </a:p>
      </dgm:t>
    </dgm:pt>
    <dgm:pt modelId="{C7DFD749-9A5F-4BB3-9E4B-221E5EF92F17}" type="pres">
      <dgm:prSet presAssocID="{65B384BB-443D-47E6-AC18-88B95267E3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B413EC6-8112-49DA-B6F8-766E3C2BD144}" type="pres">
      <dgm:prSet presAssocID="{9EB62F17-D3E6-4549-8FA4-5E484A23A0B8}" presName="parentText" presStyleLbl="node1" presStyleIdx="0" presStyleCnt="3" custLinFactNeighborY="8185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A4A93C3-81D1-40F6-852E-5564C7AD4199}" type="pres">
      <dgm:prSet presAssocID="{4E4080E2-C082-4A07-B1F9-19020E3AAF87}" presName="spacer" presStyleCnt="0"/>
      <dgm:spPr/>
    </dgm:pt>
    <dgm:pt modelId="{D590EA3D-F3E0-40C4-BF7C-B22A2A1ED394}" type="pres">
      <dgm:prSet presAssocID="{1921004E-E7D3-4DDA-B46B-4FEA21A565E8}" presName="parentText" presStyleLbl="node1" presStyleIdx="1" presStyleCnt="3" custScaleY="101507" custLinFactNeighborY="1712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B33250F-4C93-41D3-AC51-5A03FCD94EB9}" type="pres">
      <dgm:prSet presAssocID="{DC9BDECB-6BEB-4163-8B80-98FCCBE7ABA8}" presName="spacer" presStyleCnt="0"/>
      <dgm:spPr/>
    </dgm:pt>
    <dgm:pt modelId="{319C991E-DDB1-4166-8DBA-386F4CFCEDF4}" type="pres">
      <dgm:prSet presAssocID="{1A9C9DAB-295F-4FD4-ACD0-DE571BB938EC}" presName="parentText" presStyleLbl="node1" presStyleIdx="2" presStyleCnt="3" custLinFactNeighborX="212" custLinFactNeighborY="-561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9B5E1593-6A03-4812-BB7C-843ECB5F18ED}" srcId="{65B384BB-443D-47E6-AC18-88B95267E361}" destId="{1921004E-E7D3-4DDA-B46B-4FEA21A565E8}" srcOrd="1" destOrd="0" parTransId="{271E8A99-BE0D-46F4-9BEF-A1AAB9FC502A}" sibTransId="{DC9BDECB-6BEB-4163-8B80-98FCCBE7ABA8}"/>
    <dgm:cxn modelId="{8BC19DDB-3C5D-40F1-998E-E837279ABEA1}" type="presOf" srcId="{1921004E-E7D3-4DDA-B46B-4FEA21A565E8}" destId="{D590EA3D-F3E0-40C4-BF7C-B22A2A1ED394}" srcOrd="0" destOrd="0" presId="urn:microsoft.com/office/officeart/2005/8/layout/vList2"/>
    <dgm:cxn modelId="{4CB6C35A-3808-455E-BA1B-3A8EAD8865D6}" srcId="{65B384BB-443D-47E6-AC18-88B95267E361}" destId="{9EB62F17-D3E6-4549-8FA4-5E484A23A0B8}" srcOrd="0" destOrd="0" parTransId="{FE44F9F9-80F4-46AB-B750-87B7F1DE1129}" sibTransId="{4E4080E2-C082-4A07-B1F9-19020E3AAF87}"/>
    <dgm:cxn modelId="{C769D292-712D-4B30-9F9E-46B84E5AE827}" type="presOf" srcId="{9EB62F17-D3E6-4549-8FA4-5E484A23A0B8}" destId="{AB413EC6-8112-49DA-B6F8-766E3C2BD144}" srcOrd="0" destOrd="0" presId="urn:microsoft.com/office/officeart/2005/8/layout/vList2"/>
    <dgm:cxn modelId="{FBE1A681-58CC-4EB8-A9DD-272711039B94}" type="presOf" srcId="{1A9C9DAB-295F-4FD4-ACD0-DE571BB938EC}" destId="{319C991E-DDB1-4166-8DBA-386F4CFCEDF4}" srcOrd="0" destOrd="0" presId="urn:microsoft.com/office/officeart/2005/8/layout/vList2"/>
    <dgm:cxn modelId="{22841AF6-016B-42B3-836F-E063F5CF5D3A}" srcId="{65B384BB-443D-47E6-AC18-88B95267E361}" destId="{1A9C9DAB-295F-4FD4-ACD0-DE571BB938EC}" srcOrd="2" destOrd="0" parTransId="{DB10607D-EBC1-421E-A6FF-06DE3A887386}" sibTransId="{AA54E3D3-516F-4AA9-A685-91F8FDBD094B}"/>
    <dgm:cxn modelId="{AF9F0C50-6268-45DC-AD1E-7022D58B6AA7}" type="presOf" srcId="{65B384BB-443D-47E6-AC18-88B95267E361}" destId="{C7DFD749-9A5F-4BB3-9E4B-221E5EF92F17}" srcOrd="0" destOrd="0" presId="urn:microsoft.com/office/officeart/2005/8/layout/vList2"/>
    <dgm:cxn modelId="{A40492ED-7A95-4450-B0C7-BE130A5273EC}" type="presParOf" srcId="{C7DFD749-9A5F-4BB3-9E4B-221E5EF92F17}" destId="{AB413EC6-8112-49DA-B6F8-766E3C2BD144}" srcOrd="0" destOrd="0" presId="urn:microsoft.com/office/officeart/2005/8/layout/vList2"/>
    <dgm:cxn modelId="{696749CD-6EE2-498C-9F6F-8E29BED58C15}" type="presParOf" srcId="{C7DFD749-9A5F-4BB3-9E4B-221E5EF92F17}" destId="{4A4A93C3-81D1-40F6-852E-5564C7AD4199}" srcOrd="1" destOrd="0" presId="urn:microsoft.com/office/officeart/2005/8/layout/vList2"/>
    <dgm:cxn modelId="{B0D393F6-AC1A-46A7-9B92-21276B2CC519}" type="presParOf" srcId="{C7DFD749-9A5F-4BB3-9E4B-221E5EF92F17}" destId="{D590EA3D-F3E0-40C4-BF7C-B22A2A1ED394}" srcOrd="2" destOrd="0" presId="urn:microsoft.com/office/officeart/2005/8/layout/vList2"/>
    <dgm:cxn modelId="{F7A5E126-266C-4842-952A-957C5305F2BF}" type="presParOf" srcId="{C7DFD749-9A5F-4BB3-9E4B-221E5EF92F17}" destId="{CB33250F-4C93-41D3-AC51-5A03FCD94EB9}" srcOrd="3" destOrd="0" presId="urn:microsoft.com/office/officeart/2005/8/layout/vList2"/>
    <dgm:cxn modelId="{706D1724-03B7-4996-BB98-AA7BA110BCDC}" type="presParOf" srcId="{C7DFD749-9A5F-4BB3-9E4B-221E5EF92F17}" destId="{319C991E-DDB1-4166-8DBA-386F4CFCEDF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0"/>
          <a:ext cx="11523945" cy="20913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O Repositório institucional da Universidade Aberta tem como objetivo de armazenar, preservar, divulgar e promover o  acesso à produção intelectual da UAb em formato digital. </a:t>
          </a:r>
          <a:endParaRPr lang="pt-PT" sz="2400" kern="1200" dirty="0"/>
        </a:p>
      </dsp:txBody>
      <dsp:txXfrm>
        <a:off x="102093" y="102093"/>
        <a:ext cx="11319759" cy="18871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244A8-5568-4B52-ABA4-AEC3CFDC0635}">
      <dsp:nvSpPr>
        <dsp:cNvPr id="0" name=""/>
        <dsp:cNvSpPr/>
      </dsp:nvSpPr>
      <dsp:spPr>
        <a:xfrm>
          <a:off x="312953" y="2070"/>
          <a:ext cx="2248685" cy="1124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Produção académica</a:t>
          </a:r>
          <a:endParaRPr lang="pt-PT" sz="2400" b="1" kern="1200" dirty="0"/>
        </a:p>
      </dsp:txBody>
      <dsp:txXfrm>
        <a:off x="345884" y="35001"/>
        <a:ext cx="2182823" cy="1058480"/>
      </dsp:txXfrm>
    </dsp:sp>
    <dsp:sp modelId="{592538BF-AC9C-41D3-BEA2-693ACCD38F07}">
      <dsp:nvSpPr>
        <dsp:cNvPr id="0" name=""/>
        <dsp:cNvSpPr/>
      </dsp:nvSpPr>
      <dsp:spPr>
        <a:xfrm>
          <a:off x="537822" y="1126412"/>
          <a:ext cx="256867" cy="8435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594"/>
              </a:lnTo>
              <a:lnTo>
                <a:pt x="256867" y="84359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16DA2B-5556-4942-998A-EDDF67171395}">
      <dsp:nvSpPr>
        <dsp:cNvPr id="0" name=""/>
        <dsp:cNvSpPr/>
      </dsp:nvSpPr>
      <dsp:spPr>
        <a:xfrm>
          <a:off x="794689" y="1407835"/>
          <a:ext cx="1798948" cy="112434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/>
            <a:t>Teses de doutoramento</a:t>
          </a:r>
          <a:endParaRPr lang="pt-PT" sz="2200" kern="1200" dirty="0"/>
        </a:p>
      </dsp:txBody>
      <dsp:txXfrm>
        <a:off x="827620" y="1440766"/>
        <a:ext cx="1733086" cy="1058480"/>
      </dsp:txXfrm>
    </dsp:sp>
    <dsp:sp modelId="{E0325DB9-4BB1-413D-8957-A7E9474D7AF0}">
      <dsp:nvSpPr>
        <dsp:cNvPr id="0" name=""/>
        <dsp:cNvSpPr/>
      </dsp:nvSpPr>
      <dsp:spPr>
        <a:xfrm>
          <a:off x="537822" y="1126412"/>
          <a:ext cx="256867" cy="2249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9022"/>
              </a:lnTo>
              <a:lnTo>
                <a:pt x="256867" y="2249022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3E734-9E50-4F94-BBFE-E1DC173117EC}">
      <dsp:nvSpPr>
        <dsp:cNvPr id="0" name=""/>
        <dsp:cNvSpPr/>
      </dsp:nvSpPr>
      <dsp:spPr>
        <a:xfrm>
          <a:off x="794689" y="2813263"/>
          <a:ext cx="1798948" cy="112434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/>
            <a:t>Dissertações de mestrado</a:t>
          </a:r>
          <a:endParaRPr lang="pt-PT" sz="2200" kern="1200" dirty="0"/>
        </a:p>
      </dsp:txBody>
      <dsp:txXfrm>
        <a:off x="827620" y="2846194"/>
        <a:ext cx="1733086" cy="1058480"/>
      </dsp:txXfrm>
    </dsp:sp>
    <dsp:sp modelId="{3D796A23-A9B2-49F2-8D1E-D9E9A163856E}">
      <dsp:nvSpPr>
        <dsp:cNvPr id="0" name=""/>
        <dsp:cNvSpPr/>
      </dsp:nvSpPr>
      <dsp:spPr>
        <a:xfrm>
          <a:off x="3155809" y="2407"/>
          <a:ext cx="2248685" cy="11243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Comunidades Científicas </a:t>
          </a:r>
          <a:endParaRPr lang="pt-PT" sz="2400" b="1" kern="1200" dirty="0"/>
        </a:p>
      </dsp:txBody>
      <dsp:txXfrm>
        <a:off x="3188740" y="35338"/>
        <a:ext cx="2182823" cy="1058480"/>
      </dsp:txXfrm>
    </dsp:sp>
    <dsp:sp modelId="{E87A2AFC-4E5C-4EF9-8C73-3BC3FFEA628B}">
      <dsp:nvSpPr>
        <dsp:cNvPr id="0" name=""/>
        <dsp:cNvSpPr/>
      </dsp:nvSpPr>
      <dsp:spPr>
        <a:xfrm>
          <a:off x="3380677" y="1126750"/>
          <a:ext cx="224868" cy="843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256"/>
              </a:lnTo>
              <a:lnTo>
                <a:pt x="224868" y="843256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8112-5D61-479D-B687-75628CE849C6}">
      <dsp:nvSpPr>
        <dsp:cNvPr id="0" name=""/>
        <dsp:cNvSpPr/>
      </dsp:nvSpPr>
      <dsp:spPr>
        <a:xfrm>
          <a:off x="3605546" y="1407835"/>
          <a:ext cx="1798948" cy="112434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/>
            <a:t>Comunidades temáticas</a:t>
          </a:r>
          <a:endParaRPr lang="pt-PT" sz="2200" kern="1200" dirty="0"/>
        </a:p>
      </dsp:txBody>
      <dsp:txXfrm>
        <a:off x="3638477" y="1440766"/>
        <a:ext cx="1733086" cy="1058480"/>
      </dsp:txXfrm>
    </dsp:sp>
    <dsp:sp modelId="{F8F05755-D172-4775-B35B-C435B82C094B}">
      <dsp:nvSpPr>
        <dsp:cNvPr id="0" name=""/>
        <dsp:cNvSpPr/>
      </dsp:nvSpPr>
      <dsp:spPr>
        <a:xfrm>
          <a:off x="3380677" y="1126750"/>
          <a:ext cx="261782" cy="2182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2472"/>
              </a:lnTo>
              <a:lnTo>
                <a:pt x="261782" y="2182472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1F0FA5-2880-4140-A7F2-6AF02235B848}">
      <dsp:nvSpPr>
        <dsp:cNvPr id="0" name=""/>
        <dsp:cNvSpPr/>
      </dsp:nvSpPr>
      <dsp:spPr>
        <a:xfrm>
          <a:off x="3642460" y="2747051"/>
          <a:ext cx="1798948" cy="1124342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/>
            <a:t>Coleções por tipologia de documentos</a:t>
          </a:r>
          <a:endParaRPr lang="pt-PT" sz="2200" kern="1200" dirty="0"/>
        </a:p>
      </dsp:txBody>
      <dsp:txXfrm>
        <a:off x="3675391" y="2779982"/>
        <a:ext cx="1733086" cy="105848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244A8-5568-4B52-ABA4-AEC3CFDC0635}">
      <dsp:nvSpPr>
        <dsp:cNvPr id="0" name=""/>
        <dsp:cNvSpPr/>
      </dsp:nvSpPr>
      <dsp:spPr>
        <a:xfrm>
          <a:off x="309760" y="0"/>
          <a:ext cx="2250317" cy="11251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/>
            <a:t>Publicações UAb</a:t>
          </a:r>
          <a:endParaRPr lang="pt-PT" sz="2300" b="1" kern="1200" dirty="0"/>
        </a:p>
      </dsp:txBody>
      <dsp:txXfrm>
        <a:off x="342715" y="32955"/>
        <a:ext cx="2184407" cy="1059248"/>
      </dsp:txXfrm>
    </dsp:sp>
    <dsp:sp modelId="{592538BF-AC9C-41D3-BEA2-693ACCD38F07}">
      <dsp:nvSpPr>
        <dsp:cNvPr id="0" name=""/>
        <dsp:cNvSpPr/>
      </dsp:nvSpPr>
      <dsp:spPr>
        <a:xfrm>
          <a:off x="534792" y="1125158"/>
          <a:ext cx="260474" cy="844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848"/>
              </a:lnTo>
              <a:lnTo>
                <a:pt x="260474" y="844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16DA2B-5556-4942-998A-EDDF67171395}">
      <dsp:nvSpPr>
        <dsp:cNvPr id="0" name=""/>
        <dsp:cNvSpPr/>
      </dsp:nvSpPr>
      <dsp:spPr>
        <a:xfrm>
          <a:off x="795266" y="1407427"/>
          <a:ext cx="1800254" cy="11251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Edições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Emissões</a:t>
          </a:r>
          <a:endParaRPr lang="pt-PT" sz="2500" kern="1200" dirty="0"/>
        </a:p>
      </dsp:txBody>
      <dsp:txXfrm>
        <a:off x="828221" y="1440382"/>
        <a:ext cx="1734344" cy="1059248"/>
      </dsp:txXfrm>
    </dsp:sp>
    <dsp:sp modelId="{E0325DB9-4BB1-413D-8957-A7E9474D7AF0}">
      <dsp:nvSpPr>
        <dsp:cNvPr id="0" name=""/>
        <dsp:cNvSpPr/>
      </dsp:nvSpPr>
      <dsp:spPr>
        <a:xfrm>
          <a:off x="534792" y="1125158"/>
          <a:ext cx="260474" cy="2251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1296"/>
              </a:lnTo>
              <a:lnTo>
                <a:pt x="260474" y="2251296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3E734-9E50-4F94-BBFE-E1DC173117EC}">
      <dsp:nvSpPr>
        <dsp:cNvPr id="0" name=""/>
        <dsp:cNvSpPr/>
      </dsp:nvSpPr>
      <dsp:spPr>
        <a:xfrm>
          <a:off x="795266" y="2813876"/>
          <a:ext cx="1800254" cy="11251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Periódicos</a:t>
          </a:r>
          <a:endParaRPr lang="pt-PT" sz="2500" kern="1200" dirty="0"/>
        </a:p>
      </dsp:txBody>
      <dsp:txXfrm>
        <a:off x="828221" y="2846831"/>
        <a:ext cx="1734344" cy="1059248"/>
      </dsp:txXfrm>
    </dsp:sp>
    <dsp:sp modelId="{3D796A23-A9B2-49F2-8D1E-D9E9A163856E}">
      <dsp:nvSpPr>
        <dsp:cNvPr id="0" name=""/>
        <dsp:cNvSpPr/>
      </dsp:nvSpPr>
      <dsp:spPr>
        <a:xfrm>
          <a:off x="3158100" y="978"/>
          <a:ext cx="2250317" cy="11251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/>
            <a:t>Recursos Educacionais Abertos</a:t>
          </a:r>
          <a:endParaRPr lang="pt-PT" sz="2300" b="1" kern="1200" dirty="0"/>
        </a:p>
      </dsp:txBody>
      <dsp:txXfrm>
        <a:off x="3191055" y="33933"/>
        <a:ext cx="2184407" cy="1059248"/>
      </dsp:txXfrm>
    </dsp:sp>
    <dsp:sp modelId="{E87A2AFC-4E5C-4EF9-8C73-3BC3FFEA628B}">
      <dsp:nvSpPr>
        <dsp:cNvPr id="0" name=""/>
        <dsp:cNvSpPr/>
      </dsp:nvSpPr>
      <dsp:spPr>
        <a:xfrm>
          <a:off x="3383132" y="1126137"/>
          <a:ext cx="225031" cy="843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869"/>
              </a:lnTo>
              <a:lnTo>
                <a:pt x="225031" y="84386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8112-5D61-479D-B687-75628CE849C6}">
      <dsp:nvSpPr>
        <dsp:cNvPr id="0" name=""/>
        <dsp:cNvSpPr/>
      </dsp:nvSpPr>
      <dsp:spPr>
        <a:xfrm>
          <a:off x="3608164" y="1407427"/>
          <a:ext cx="1800254" cy="112515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kern="1200" dirty="0" smtClean="0"/>
            <a:t>Organização temática</a:t>
          </a:r>
          <a:endParaRPr lang="pt-PT" sz="2500" kern="1200" dirty="0"/>
        </a:p>
      </dsp:txBody>
      <dsp:txXfrm>
        <a:off x="3641119" y="1440382"/>
        <a:ext cx="1734344" cy="105924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69788-8BAF-4178-811D-C0477EC7F23B}">
      <dsp:nvSpPr>
        <dsp:cNvPr id="0" name=""/>
        <dsp:cNvSpPr/>
      </dsp:nvSpPr>
      <dsp:spPr>
        <a:xfrm>
          <a:off x="37" y="154378"/>
          <a:ext cx="3588028" cy="14059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9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Auto Arquivo</a:t>
          </a:r>
          <a:endParaRPr lang="pt-PT" sz="39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" y="154378"/>
        <a:ext cx="3588028" cy="1405960"/>
      </dsp:txXfrm>
    </dsp:sp>
    <dsp:sp modelId="{FD68087A-5D93-4D00-8A1E-CFD14FE27BC0}">
      <dsp:nvSpPr>
        <dsp:cNvPr id="0" name=""/>
        <dsp:cNvSpPr/>
      </dsp:nvSpPr>
      <dsp:spPr>
        <a:xfrm>
          <a:off x="37" y="1560338"/>
          <a:ext cx="3588028" cy="208757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800" b="1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Comunidades Científicas</a:t>
          </a:r>
          <a:endParaRPr lang="pt-PT" sz="2800" kern="1200" dirty="0">
            <a:solidFill>
              <a:schemeClr val="tx1">
                <a:lumMod val="50000"/>
                <a:lumOff val="50000"/>
              </a:schemeClr>
            </a:solidFill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29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" y="1560338"/>
        <a:ext cx="3588028" cy="2087572"/>
      </dsp:txXfrm>
    </dsp:sp>
    <dsp:sp modelId="{B8D1D20F-1F23-4ED0-9C5D-139CD680CCF9}">
      <dsp:nvSpPr>
        <dsp:cNvPr id="0" name=""/>
        <dsp:cNvSpPr/>
      </dsp:nvSpPr>
      <dsp:spPr>
        <a:xfrm>
          <a:off x="4090389" y="154378"/>
          <a:ext cx="3588028" cy="14059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9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Arquivo Mediado</a:t>
          </a:r>
          <a:endParaRPr lang="pt-PT" sz="39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4090389" y="154378"/>
        <a:ext cx="3588028" cy="1405960"/>
      </dsp:txXfrm>
    </dsp:sp>
    <dsp:sp modelId="{976024B7-72A4-4210-B9FB-88BA0F9E04EA}">
      <dsp:nvSpPr>
        <dsp:cNvPr id="0" name=""/>
        <dsp:cNvSpPr/>
      </dsp:nvSpPr>
      <dsp:spPr>
        <a:xfrm>
          <a:off x="4090389" y="1560338"/>
          <a:ext cx="3588028" cy="208757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800" b="1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Produção académica</a:t>
          </a:r>
          <a:endParaRPr lang="pt-PT" sz="2800" kern="1200" dirty="0">
            <a:solidFill>
              <a:schemeClr val="tx1">
                <a:lumMod val="50000"/>
                <a:lumOff val="50000"/>
              </a:schemeClr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800" b="1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Publicações UAb</a:t>
          </a:r>
          <a:endParaRPr lang="pt-PT" sz="2800" kern="1200" dirty="0">
            <a:solidFill>
              <a:schemeClr val="tx1">
                <a:lumMod val="50000"/>
                <a:lumOff val="50000"/>
              </a:schemeClr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800" b="1" kern="1200" dirty="0" smtClean="0">
              <a:solidFill>
                <a:schemeClr val="tx1">
                  <a:lumMod val="50000"/>
                  <a:lumOff val="50000"/>
                </a:schemeClr>
              </a:solidFill>
            </a:rPr>
            <a:t>REA</a:t>
          </a:r>
          <a:endParaRPr lang="pt-PT" sz="2800" b="1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090389" y="1560338"/>
        <a:ext cx="3588028" cy="20875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F6C20-A0DE-44A4-91E1-040220715C93}">
      <dsp:nvSpPr>
        <dsp:cNvPr id="0" name=""/>
        <dsp:cNvSpPr/>
      </dsp:nvSpPr>
      <dsp:spPr>
        <a:xfrm>
          <a:off x="0" y="38879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Ambiente e Sustentabilidade</a:t>
          </a:r>
        </a:p>
      </dsp:txBody>
      <dsp:txXfrm>
        <a:off x="38381" y="77260"/>
        <a:ext cx="7123238" cy="709478"/>
      </dsp:txXfrm>
    </dsp:sp>
    <dsp:sp modelId="{9FA6D8F2-F655-435B-9B50-AEF0CBA9F927}">
      <dsp:nvSpPr>
        <dsp:cNvPr id="0" name=""/>
        <dsp:cNvSpPr/>
      </dsp:nvSpPr>
      <dsp:spPr>
        <a:xfrm>
          <a:off x="0" y="946080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Antropologia </a:t>
          </a:r>
        </a:p>
      </dsp:txBody>
      <dsp:txXfrm>
        <a:off x="38381" y="984461"/>
        <a:ext cx="7123238" cy="709478"/>
      </dsp:txXfrm>
    </dsp:sp>
    <dsp:sp modelId="{F90C6658-5D89-462C-AC4D-CDE49DEE883F}">
      <dsp:nvSpPr>
        <dsp:cNvPr id="0" name=""/>
        <dsp:cNvSpPr/>
      </dsp:nvSpPr>
      <dsp:spPr>
        <a:xfrm>
          <a:off x="0" y="1853280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Arte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8381" y="1891661"/>
        <a:ext cx="7123238" cy="709478"/>
      </dsp:txXfrm>
    </dsp:sp>
    <dsp:sp modelId="{749D74EB-4010-48A5-BBE3-4E984F9D5B63}">
      <dsp:nvSpPr>
        <dsp:cNvPr id="0" name=""/>
        <dsp:cNvSpPr/>
      </dsp:nvSpPr>
      <dsp:spPr>
        <a:xfrm>
          <a:off x="0" y="2760479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Centro de Estudos das Migrações e das Relações Interculturais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8381" y="2798860"/>
        <a:ext cx="7123238" cy="709478"/>
      </dsp:txXfrm>
    </dsp:sp>
    <dsp:sp modelId="{0C83E39C-C995-42DA-B213-E022712B0B0E}">
      <dsp:nvSpPr>
        <dsp:cNvPr id="0" name=""/>
        <dsp:cNvSpPr/>
      </dsp:nvSpPr>
      <dsp:spPr>
        <a:xfrm>
          <a:off x="0" y="3667680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Centro de Investigação em Artes e Comunicação                        </a:t>
          </a:r>
        </a:p>
      </dsp:txBody>
      <dsp:txXfrm>
        <a:off x="38381" y="3706061"/>
        <a:ext cx="7123238" cy="709478"/>
      </dsp:txXfrm>
    </dsp:sp>
    <dsp:sp modelId="{730B5078-A959-464A-8221-D1C079C2BACE}">
      <dsp:nvSpPr>
        <dsp:cNvPr id="0" name=""/>
        <dsp:cNvSpPr/>
      </dsp:nvSpPr>
      <dsp:spPr>
        <a:xfrm>
          <a:off x="0" y="4472567"/>
          <a:ext cx="7200000" cy="7862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Educação </a:t>
          </a:r>
        </a:p>
      </dsp:txBody>
      <dsp:txXfrm>
        <a:off x="38381" y="4510948"/>
        <a:ext cx="7123238" cy="70947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FCCE3-90C6-40F9-8646-BB3D19644F14}">
      <dsp:nvSpPr>
        <dsp:cNvPr id="0" name=""/>
        <dsp:cNvSpPr/>
      </dsp:nvSpPr>
      <dsp:spPr>
        <a:xfrm>
          <a:off x="0" y="254808"/>
          <a:ext cx="6950143" cy="730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Informação</a:t>
          </a:r>
        </a:p>
      </dsp:txBody>
      <dsp:txXfrm>
        <a:off x="35640" y="290448"/>
        <a:ext cx="6878863" cy="658800"/>
      </dsp:txXfrm>
    </dsp:sp>
    <dsp:sp modelId="{D56B421B-F654-4BC0-84FB-131ED00752CA}">
      <dsp:nvSpPr>
        <dsp:cNvPr id="0" name=""/>
        <dsp:cNvSpPr/>
      </dsp:nvSpPr>
      <dsp:spPr>
        <a:xfrm>
          <a:off x="0" y="1068925"/>
          <a:ext cx="6950143" cy="96488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da Vida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47102" y="1116027"/>
        <a:ext cx="6855939" cy="870684"/>
      </dsp:txXfrm>
    </dsp:sp>
    <dsp:sp modelId="{595AF2E4-60EF-4742-8C90-0742C8DF3C77}">
      <dsp:nvSpPr>
        <dsp:cNvPr id="0" name=""/>
        <dsp:cNvSpPr/>
      </dsp:nvSpPr>
      <dsp:spPr>
        <a:xfrm>
          <a:off x="0" y="2079031"/>
          <a:ext cx="6950143" cy="730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Ciências e Tecnologia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5640" y="2114671"/>
        <a:ext cx="6878863" cy="658800"/>
      </dsp:txXfrm>
    </dsp:sp>
    <dsp:sp modelId="{9ABC9B68-4356-44D1-8D31-8B048074C9E3}">
      <dsp:nvSpPr>
        <dsp:cNvPr id="0" name=""/>
        <dsp:cNvSpPr/>
      </dsp:nvSpPr>
      <dsp:spPr>
        <a:xfrm>
          <a:off x="0" y="2814288"/>
          <a:ext cx="6950143" cy="730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Computação Gráfica em Portugal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5640" y="2849928"/>
        <a:ext cx="6878863" cy="658800"/>
      </dsp:txXfrm>
    </dsp:sp>
    <dsp:sp modelId="{BFF23D70-0DAA-4C6D-AA85-F3FBB947C20B}">
      <dsp:nvSpPr>
        <dsp:cNvPr id="0" name=""/>
        <dsp:cNvSpPr/>
      </dsp:nvSpPr>
      <dsp:spPr>
        <a:xfrm>
          <a:off x="0" y="3656688"/>
          <a:ext cx="6950143" cy="730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Direito e Ciência Política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5640" y="3692328"/>
        <a:ext cx="6878863" cy="658800"/>
      </dsp:txXfrm>
    </dsp:sp>
    <dsp:sp modelId="{A38EDDD6-4A8D-49E5-9399-EE433A87CA98}">
      <dsp:nvSpPr>
        <dsp:cNvPr id="0" name=""/>
        <dsp:cNvSpPr/>
      </dsp:nvSpPr>
      <dsp:spPr>
        <a:xfrm>
          <a:off x="0" y="4499088"/>
          <a:ext cx="6950143" cy="730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Unidade Móvel de Investigação em Estudos do Local</a:t>
          </a:r>
        </a:p>
      </dsp:txBody>
      <dsp:txXfrm>
        <a:off x="35640" y="4534728"/>
        <a:ext cx="6878863" cy="6588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F0B6DF-E7F9-4F7F-A83F-E990992F3FC2}">
      <dsp:nvSpPr>
        <dsp:cNvPr id="0" name=""/>
        <dsp:cNvSpPr/>
      </dsp:nvSpPr>
      <dsp:spPr>
        <a:xfrm>
          <a:off x="0" y="40628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Estudos Globais</a:t>
          </a:r>
        </a:p>
      </dsp:txBody>
      <dsp:txXfrm>
        <a:off x="37467" y="78095"/>
        <a:ext cx="7125066" cy="692586"/>
      </dsp:txXfrm>
    </dsp:sp>
    <dsp:sp modelId="{C47317D2-D122-4C6E-9180-7D766DDE5008}">
      <dsp:nvSpPr>
        <dsp:cNvPr id="0" name=""/>
        <dsp:cNvSpPr/>
      </dsp:nvSpPr>
      <dsp:spPr>
        <a:xfrm>
          <a:off x="0" y="926228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Gestão e Economia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963695"/>
        <a:ext cx="7125066" cy="692586"/>
      </dsp:txXfrm>
    </dsp:sp>
    <dsp:sp modelId="{508C4F93-AB93-4F6D-8DBA-3D32523DC0A0}">
      <dsp:nvSpPr>
        <dsp:cNvPr id="0" name=""/>
        <dsp:cNvSpPr/>
      </dsp:nvSpPr>
      <dsp:spPr>
        <a:xfrm>
          <a:off x="0" y="1876014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História, Arqueologia e Património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1913481"/>
        <a:ext cx="7125066" cy="692586"/>
      </dsp:txXfrm>
    </dsp:sp>
    <dsp:sp modelId="{88200A2D-D349-4BEF-BDD1-F9C30B500D13}">
      <dsp:nvSpPr>
        <dsp:cNvPr id="0" name=""/>
        <dsp:cNvSpPr/>
      </dsp:nvSpPr>
      <dsp:spPr>
        <a:xfrm>
          <a:off x="0" y="2697428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Informática e Sistemas de Informação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2734895"/>
        <a:ext cx="7125066" cy="692586"/>
      </dsp:txXfrm>
    </dsp:sp>
    <dsp:sp modelId="{881D89B3-6B0C-407B-9E60-8289D0A2B010}">
      <dsp:nvSpPr>
        <dsp:cNvPr id="0" name=""/>
        <dsp:cNvSpPr/>
      </dsp:nvSpPr>
      <dsp:spPr>
        <a:xfrm>
          <a:off x="0" y="3583028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Laboratório de Educação a Distância e </a:t>
          </a:r>
          <a:r>
            <a:rPr lang="pt-PT" sz="2000" b="1" kern="1200" dirty="0" err="1" smtClean="0">
              <a:solidFill>
                <a:schemeClr val="tx1">
                  <a:lumMod val="65000"/>
                  <a:lumOff val="35000"/>
                </a:schemeClr>
              </a:solidFill>
            </a:rPr>
            <a:t>Elearning</a:t>
          </a:r>
          <a:endParaRPr lang="pt-PT" sz="2000" b="1" kern="1200" dirty="0" smtClean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3620495"/>
        <a:ext cx="7125066" cy="692586"/>
      </dsp:txXfrm>
    </dsp:sp>
    <dsp:sp modelId="{7AD8CA60-D6FE-47AD-B6E0-A18C493BD179}">
      <dsp:nvSpPr>
        <dsp:cNvPr id="0" name=""/>
        <dsp:cNvSpPr/>
      </dsp:nvSpPr>
      <dsp:spPr>
        <a:xfrm>
          <a:off x="0" y="4468628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Língua, Literatura e Cultura Portuguesas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4506095"/>
        <a:ext cx="7125066" cy="6925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F2197-8918-4BA9-9A4E-F68EF7C71CBE}">
      <dsp:nvSpPr>
        <dsp:cNvPr id="0" name=""/>
        <dsp:cNvSpPr/>
      </dsp:nvSpPr>
      <dsp:spPr>
        <a:xfrm>
          <a:off x="0" y="158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Línguas, Literaturas e Culturas Estrangeiras </a:t>
          </a:r>
        </a:p>
      </dsp:txBody>
      <dsp:txXfrm>
        <a:off x="37467" y="53344"/>
        <a:ext cx="7125066" cy="692586"/>
      </dsp:txXfrm>
    </dsp:sp>
    <dsp:sp modelId="{4205D4B9-D67A-4E21-81C3-9E7949F9E17C}">
      <dsp:nvSpPr>
        <dsp:cNvPr id="0" name=""/>
        <dsp:cNvSpPr/>
      </dsp:nvSpPr>
      <dsp:spPr>
        <a:xfrm>
          <a:off x="0" y="9014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Linguística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938944"/>
        <a:ext cx="7125066" cy="692586"/>
      </dsp:txXfrm>
    </dsp:sp>
    <dsp:sp modelId="{9F8C369D-7BB6-4CF0-BFB8-46AC205C0CE3}">
      <dsp:nvSpPr>
        <dsp:cNvPr id="0" name=""/>
        <dsp:cNvSpPr/>
      </dsp:nvSpPr>
      <dsp:spPr>
        <a:xfrm>
          <a:off x="0" y="17870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Matemática e Estatística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1824544"/>
        <a:ext cx="7125066" cy="692586"/>
      </dsp:txXfrm>
    </dsp:sp>
    <dsp:sp modelId="{986B7BE7-7BB1-4516-9E9C-1204CAE8A8F9}">
      <dsp:nvSpPr>
        <dsp:cNvPr id="0" name=""/>
        <dsp:cNvSpPr/>
      </dsp:nvSpPr>
      <dsp:spPr>
        <a:xfrm>
          <a:off x="0" y="26726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Política de Língua e Planeamento Linguístico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2710144"/>
        <a:ext cx="7125066" cy="692586"/>
      </dsp:txXfrm>
    </dsp:sp>
    <dsp:sp modelId="{28521432-2986-48F0-9CA9-52FC9F75F154}">
      <dsp:nvSpPr>
        <dsp:cNvPr id="0" name=""/>
        <dsp:cNvSpPr/>
      </dsp:nvSpPr>
      <dsp:spPr>
        <a:xfrm>
          <a:off x="0" y="35582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Psicologia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3595744"/>
        <a:ext cx="7125066" cy="692586"/>
      </dsp:txXfrm>
    </dsp:sp>
    <dsp:sp modelId="{CB303BDB-C9BF-4D6A-88EA-B93214810D64}">
      <dsp:nvSpPr>
        <dsp:cNvPr id="0" name=""/>
        <dsp:cNvSpPr/>
      </dsp:nvSpPr>
      <dsp:spPr>
        <a:xfrm>
          <a:off x="0" y="4443877"/>
          <a:ext cx="7200000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Sociologia</a:t>
          </a:r>
          <a:endParaRPr lang="pt-PT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7467" y="4481344"/>
        <a:ext cx="7125066" cy="69258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01F43-70F2-4A59-A88A-E3DC79BD8AD3}">
      <dsp:nvSpPr>
        <dsp:cNvPr id="0" name=""/>
        <dsp:cNvSpPr/>
      </dsp:nvSpPr>
      <dsp:spPr>
        <a:xfrm>
          <a:off x="0" y="18401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Artigos em revistas internacionais  </a:t>
          </a:r>
          <a:endParaRPr lang="pt-PT" sz="2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41818"/>
        <a:ext cx="6900919" cy="432866"/>
      </dsp:txXfrm>
    </dsp:sp>
    <dsp:sp modelId="{A1381B7E-4550-493B-B258-7E8F41CF82E5}">
      <dsp:nvSpPr>
        <dsp:cNvPr id="0" name=""/>
        <dsp:cNvSpPr/>
      </dsp:nvSpPr>
      <dsp:spPr>
        <a:xfrm>
          <a:off x="0" y="531828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Artigos em revistas nacionais  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555245"/>
        <a:ext cx="6900919" cy="432866"/>
      </dsp:txXfrm>
    </dsp:sp>
    <dsp:sp modelId="{3D265699-2696-41A2-B9D5-2F6DE6B9A3B4}">
      <dsp:nvSpPr>
        <dsp:cNvPr id="0" name=""/>
        <dsp:cNvSpPr/>
      </dsp:nvSpPr>
      <dsp:spPr>
        <a:xfrm>
          <a:off x="0" y="10403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Capítulos/artigos em livros internacionais  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1063746"/>
        <a:ext cx="6900919" cy="432866"/>
      </dsp:txXfrm>
    </dsp:sp>
    <dsp:sp modelId="{6A9CD1C1-3969-4093-88F7-254487FC01C2}">
      <dsp:nvSpPr>
        <dsp:cNvPr id="0" name=""/>
        <dsp:cNvSpPr/>
      </dsp:nvSpPr>
      <dsp:spPr>
        <a:xfrm>
          <a:off x="0" y="15488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Capítulos/artigos em livros nacionais  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1572246"/>
        <a:ext cx="6900919" cy="432866"/>
      </dsp:txXfrm>
    </dsp:sp>
    <dsp:sp modelId="{FB1A823A-6CE5-4925-B220-EC45D8AB4C1F}">
      <dsp:nvSpPr>
        <dsp:cNvPr id="0" name=""/>
        <dsp:cNvSpPr/>
      </dsp:nvSpPr>
      <dsp:spPr>
        <a:xfrm>
          <a:off x="0" y="20573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Congressos, conferências e seminários  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2080746"/>
        <a:ext cx="6900919" cy="432866"/>
      </dsp:txXfrm>
    </dsp:sp>
    <dsp:sp modelId="{E3BAE452-17F9-4F67-A7A6-FE2534DF8B19}">
      <dsp:nvSpPr>
        <dsp:cNvPr id="0" name=""/>
        <dsp:cNvSpPr/>
      </dsp:nvSpPr>
      <dsp:spPr>
        <a:xfrm>
          <a:off x="0" y="25658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Livros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2589246"/>
        <a:ext cx="6900919" cy="432866"/>
      </dsp:txXfrm>
    </dsp:sp>
    <dsp:sp modelId="{046B15BE-59FE-459E-907F-EB7267B38883}">
      <dsp:nvSpPr>
        <dsp:cNvPr id="0" name=""/>
        <dsp:cNvSpPr/>
      </dsp:nvSpPr>
      <dsp:spPr>
        <a:xfrm>
          <a:off x="0" y="30743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Recursos educacionais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3097746"/>
        <a:ext cx="6900919" cy="432866"/>
      </dsp:txXfrm>
    </dsp:sp>
    <dsp:sp modelId="{838DCAE1-C7FA-4C61-BBE4-51EC1D2519B8}">
      <dsp:nvSpPr>
        <dsp:cNvPr id="0" name=""/>
        <dsp:cNvSpPr/>
      </dsp:nvSpPr>
      <dsp:spPr>
        <a:xfrm>
          <a:off x="0" y="35828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Relatórios/Documentos de trabalho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3606246"/>
        <a:ext cx="6900919" cy="432866"/>
      </dsp:txXfrm>
    </dsp:sp>
    <dsp:sp modelId="{298CDFAE-7513-4838-90C8-4EEEAB12E2DC}">
      <dsp:nvSpPr>
        <dsp:cNvPr id="0" name=""/>
        <dsp:cNvSpPr/>
      </dsp:nvSpPr>
      <dsp:spPr>
        <a:xfrm>
          <a:off x="0" y="40913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Revistas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4114746"/>
        <a:ext cx="6900919" cy="432866"/>
      </dsp:txXfrm>
    </dsp:sp>
    <dsp:sp modelId="{53B45786-C17E-4B17-8B1A-166AE94132C3}">
      <dsp:nvSpPr>
        <dsp:cNvPr id="0" name=""/>
        <dsp:cNvSpPr/>
      </dsp:nvSpPr>
      <dsp:spPr>
        <a:xfrm>
          <a:off x="0" y="4599829"/>
          <a:ext cx="6947753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Trabalhos de estudantes  </a:t>
          </a:r>
          <a:endParaRPr lang="pt-PT" sz="2000" b="0" i="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417" y="4623246"/>
        <a:ext cx="6900919" cy="432866"/>
      </dsp:txXfrm>
    </dsp:sp>
    <dsp:sp modelId="{E19CC9E2-E1AC-43FE-BEA9-A54020FCFDA6}">
      <dsp:nvSpPr>
        <dsp:cNvPr id="0" name=""/>
        <dsp:cNvSpPr/>
      </dsp:nvSpPr>
      <dsp:spPr>
        <a:xfrm>
          <a:off x="0" y="5079529"/>
          <a:ext cx="6947753" cy="16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591" tIns="12700" rIns="71120" bIns="127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PT" sz="800" kern="1200" dirty="0"/>
        </a:p>
      </dsp:txBody>
      <dsp:txXfrm>
        <a:off x="0" y="5079529"/>
        <a:ext cx="6947753" cy="1656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EBC730-5934-4238-858D-BB0A76F7E449}">
      <dsp:nvSpPr>
        <dsp:cNvPr id="0" name=""/>
        <dsp:cNvSpPr/>
      </dsp:nvSpPr>
      <dsp:spPr>
        <a:xfrm>
          <a:off x="5069" y="850668"/>
          <a:ext cx="2216602" cy="132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kern="1200" dirty="0" smtClean="0"/>
            <a:t>Autor</a:t>
          </a:r>
          <a:endParaRPr lang="pt-PT" sz="2800" kern="1200" dirty="0"/>
        </a:p>
      </dsp:txBody>
      <dsp:txXfrm>
        <a:off x="44022" y="889621"/>
        <a:ext cx="2138696" cy="1252055"/>
      </dsp:txXfrm>
    </dsp:sp>
    <dsp:sp modelId="{E6B3CB4D-3D45-4A01-9CCE-CAA18B942898}">
      <dsp:nvSpPr>
        <dsp:cNvPr id="0" name=""/>
        <dsp:cNvSpPr/>
      </dsp:nvSpPr>
      <dsp:spPr>
        <a:xfrm>
          <a:off x="2443331" y="1240790"/>
          <a:ext cx="469919" cy="5497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300" kern="1200"/>
        </a:p>
      </dsp:txBody>
      <dsp:txXfrm>
        <a:off x="2443331" y="1350733"/>
        <a:ext cx="328943" cy="329831"/>
      </dsp:txXfrm>
    </dsp:sp>
    <dsp:sp modelId="{5B967A37-13B3-44E9-B3D3-332D022CC464}">
      <dsp:nvSpPr>
        <dsp:cNvPr id="0" name=""/>
        <dsp:cNvSpPr/>
      </dsp:nvSpPr>
      <dsp:spPr>
        <a:xfrm>
          <a:off x="3108312" y="850668"/>
          <a:ext cx="2216602" cy="132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kern="1200" dirty="0" smtClean="0"/>
            <a:t>Coordenador científico</a:t>
          </a:r>
          <a:endParaRPr lang="pt-PT" sz="2800" kern="1200" dirty="0"/>
        </a:p>
      </dsp:txBody>
      <dsp:txXfrm>
        <a:off x="3147265" y="889621"/>
        <a:ext cx="2138696" cy="1252055"/>
      </dsp:txXfrm>
    </dsp:sp>
    <dsp:sp modelId="{9D18DB02-6DFD-4100-A680-3FC2C1F2DF89}">
      <dsp:nvSpPr>
        <dsp:cNvPr id="0" name=""/>
        <dsp:cNvSpPr/>
      </dsp:nvSpPr>
      <dsp:spPr>
        <a:xfrm>
          <a:off x="5546574" y="1240790"/>
          <a:ext cx="469919" cy="5497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300" kern="1200"/>
        </a:p>
      </dsp:txBody>
      <dsp:txXfrm>
        <a:off x="5546574" y="1350733"/>
        <a:ext cx="328943" cy="329831"/>
      </dsp:txXfrm>
    </dsp:sp>
    <dsp:sp modelId="{BC9DBD57-489F-4198-B757-D79BA3089739}">
      <dsp:nvSpPr>
        <dsp:cNvPr id="0" name=""/>
        <dsp:cNvSpPr/>
      </dsp:nvSpPr>
      <dsp:spPr>
        <a:xfrm>
          <a:off x="6211555" y="850668"/>
          <a:ext cx="2216602" cy="132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kern="1200" dirty="0" smtClean="0"/>
            <a:t>Validação de metadados</a:t>
          </a:r>
          <a:endParaRPr lang="pt-PT" sz="2800" kern="1200" dirty="0"/>
        </a:p>
      </dsp:txBody>
      <dsp:txXfrm>
        <a:off x="6250508" y="889621"/>
        <a:ext cx="2138696" cy="1252055"/>
      </dsp:txXfrm>
    </dsp:sp>
    <dsp:sp modelId="{E6684AA3-E14E-48D1-89B2-ACD19533316E}">
      <dsp:nvSpPr>
        <dsp:cNvPr id="0" name=""/>
        <dsp:cNvSpPr/>
      </dsp:nvSpPr>
      <dsp:spPr>
        <a:xfrm>
          <a:off x="8649817" y="1240790"/>
          <a:ext cx="469919" cy="5497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300" kern="1200"/>
        </a:p>
      </dsp:txBody>
      <dsp:txXfrm>
        <a:off x="8649817" y="1350733"/>
        <a:ext cx="328943" cy="329831"/>
      </dsp:txXfrm>
    </dsp:sp>
    <dsp:sp modelId="{DDC88AE4-9989-44C5-90D3-2C91E851643F}">
      <dsp:nvSpPr>
        <dsp:cNvPr id="0" name=""/>
        <dsp:cNvSpPr/>
      </dsp:nvSpPr>
      <dsp:spPr>
        <a:xfrm>
          <a:off x="9314798" y="850668"/>
          <a:ext cx="2216602" cy="1329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kern="1200" dirty="0"/>
        </a:p>
      </dsp:txBody>
      <dsp:txXfrm>
        <a:off x="9353751" y="889621"/>
        <a:ext cx="2138696" cy="125205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172AC-206B-45C6-8ECC-7B48E2C88F63}">
      <dsp:nvSpPr>
        <dsp:cNvPr id="0" name=""/>
        <dsp:cNvSpPr/>
      </dsp:nvSpPr>
      <dsp:spPr>
        <a:xfrm>
          <a:off x="2049" y="990782"/>
          <a:ext cx="4865812" cy="57244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1BB51B-2F55-46A6-B4E6-C2EA999549C8}">
      <dsp:nvSpPr>
        <dsp:cNvPr id="0" name=""/>
        <dsp:cNvSpPr/>
      </dsp:nvSpPr>
      <dsp:spPr>
        <a:xfrm>
          <a:off x="19620" y="4421"/>
          <a:ext cx="357460" cy="357460"/>
        </a:xfrm>
        <a:prstGeom prst="rect">
          <a:avLst/>
        </a:prstGeom>
        <a:solidFill>
          <a:srgbClr val="FFC000">
            <a:alpha val="90000"/>
          </a:srgb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5701EE-D12B-425E-8A9E-207534D3B8A0}">
      <dsp:nvSpPr>
        <dsp:cNvPr id="0" name=""/>
        <dsp:cNvSpPr/>
      </dsp:nvSpPr>
      <dsp:spPr>
        <a:xfrm>
          <a:off x="4871" y="0"/>
          <a:ext cx="4865812" cy="1028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400" b="0" kern="1200" dirty="0" smtClean="0">
              <a:latin typeface="+mj-lt"/>
            </a:rPr>
            <a:t>DEPÓSITO</a:t>
          </a:r>
          <a:endParaRPr lang="pt-PT" sz="5400" b="0" kern="1200" dirty="0">
            <a:latin typeface="+mj-lt"/>
          </a:endParaRPr>
        </a:p>
      </dsp:txBody>
      <dsp:txXfrm>
        <a:off x="4871" y="0"/>
        <a:ext cx="4865812" cy="1028358"/>
      </dsp:txXfrm>
    </dsp:sp>
    <dsp:sp modelId="{2EAE2157-7D5F-4B62-86F2-E4CC106CBBBE}">
      <dsp:nvSpPr>
        <dsp:cNvPr id="0" name=""/>
        <dsp:cNvSpPr/>
      </dsp:nvSpPr>
      <dsp:spPr>
        <a:xfrm>
          <a:off x="4871" y="2076575"/>
          <a:ext cx="357451" cy="35745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0758F0-5E23-4AF2-87BC-F2C46D5594D6}">
      <dsp:nvSpPr>
        <dsp:cNvPr id="0" name=""/>
        <dsp:cNvSpPr/>
      </dsp:nvSpPr>
      <dsp:spPr>
        <a:xfrm>
          <a:off x="345478" y="183869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Documentos AAV UAb</a:t>
          </a:r>
          <a:endParaRPr lang="pt-PT" sz="2800" b="1" kern="1200" dirty="0"/>
        </a:p>
      </dsp:txBody>
      <dsp:txXfrm>
        <a:off x="345478" y="1838691"/>
        <a:ext cx="4525205" cy="833219"/>
      </dsp:txXfrm>
    </dsp:sp>
    <dsp:sp modelId="{EF474127-6953-420E-8D47-6BCA0B208096}">
      <dsp:nvSpPr>
        <dsp:cNvPr id="0" name=""/>
        <dsp:cNvSpPr/>
      </dsp:nvSpPr>
      <dsp:spPr>
        <a:xfrm>
          <a:off x="4871" y="2909795"/>
          <a:ext cx="357451" cy="35745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3D1440-7504-4BF4-BA21-2E962B721182}">
      <dsp:nvSpPr>
        <dsp:cNvPr id="0" name=""/>
        <dsp:cNvSpPr/>
      </dsp:nvSpPr>
      <dsp:spPr>
        <a:xfrm>
          <a:off x="345478" y="267191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Emissões UAb</a:t>
          </a:r>
          <a:endParaRPr lang="pt-PT" sz="2800" b="1" kern="1200" dirty="0"/>
        </a:p>
      </dsp:txBody>
      <dsp:txXfrm>
        <a:off x="345478" y="2671911"/>
        <a:ext cx="4525205" cy="833219"/>
      </dsp:txXfrm>
    </dsp:sp>
    <dsp:sp modelId="{3DC0F93F-C524-4ACD-93FC-FE8B873F7DD8}">
      <dsp:nvSpPr>
        <dsp:cNvPr id="0" name=""/>
        <dsp:cNvSpPr/>
      </dsp:nvSpPr>
      <dsp:spPr>
        <a:xfrm>
          <a:off x="4871" y="3743015"/>
          <a:ext cx="357451" cy="35745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635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625D6B-1062-4915-8C45-DBECEDAE12EB}">
      <dsp:nvSpPr>
        <dsp:cNvPr id="0" name=""/>
        <dsp:cNvSpPr/>
      </dsp:nvSpPr>
      <dsp:spPr>
        <a:xfrm>
          <a:off x="345478" y="350513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2800" b="1" kern="1200" dirty="0"/>
        </a:p>
      </dsp:txBody>
      <dsp:txXfrm>
        <a:off x="345478" y="3505131"/>
        <a:ext cx="4525205" cy="833219"/>
      </dsp:txXfrm>
    </dsp:sp>
    <dsp:sp modelId="{CB24DF12-E89E-48DD-96EA-3DC512DFBCAF}">
      <dsp:nvSpPr>
        <dsp:cNvPr id="0" name=""/>
        <dsp:cNvSpPr/>
      </dsp:nvSpPr>
      <dsp:spPr>
        <a:xfrm>
          <a:off x="5113974" y="1028358"/>
          <a:ext cx="4865812" cy="572448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F57A77-B2C5-464E-927C-2676DE416868}">
      <dsp:nvSpPr>
        <dsp:cNvPr id="0" name=""/>
        <dsp:cNvSpPr/>
      </dsp:nvSpPr>
      <dsp:spPr>
        <a:xfrm>
          <a:off x="9627198" y="0"/>
          <a:ext cx="357460" cy="357460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4F477C-DED0-4F75-8732-552DD236F6F3}">
      <dsp:nvSpPr>
        <dsp:cNvPr id="0" name=""/>
        <dsp:cNvSpPr/>
      </dsp:nvSpPr>
      <dsp:spPr>
        <a:xfrm>
          <a:off x="5113974" y="0"/>
          <a:ext cx="4865812" cy="1028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400" b="0" kern="1200" dirty="0" smtClean="0">
              <a:latin typeface="+mj-lt"/>
            </a:rPr>
            <a:t>AGREGAÇÃO</a:t>
          </a:r>
          <a:endParaRPr lang="pt-PT" sz="5400" b="0" kern="1200" dirty="0">
            <a:latin typeface="+mj-lt"/>
          </a:endParaRPr>
        </a:p>
      </dsp:txBody>
      <dsp:txXfrm>
        <a:off x="5113974" y="0"/>
        <a:ext cx="4865812" cy="1028358"/>
      </dsp:txXfrm>
    </dsp:sp>
    <dsp:sp modelId="{FF86A235-9B9A-4335-ACF3-2B28DD33DB31}">
      <dsp:nvSpPr>
        <dsp:cNvPr id="0" name=""/>
        <dsp:cNvSpPr/>
      </dsp:nvSpPr>
      <dsp:spPr>
        <a:xfrm>
          <a:off x="5113974" y="2076575"/>
          <a:ext cx="357451" cy="357451"/>
        </a:xfrm>
        <a:prstGeom prst="rect">
          <a:avLst/>
        </a:prstGeom>
        <a:solidFill>
          <a:schemeClr val="accent5">
            <a:lumMod val="75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822CE5-D2A1-4EF8-B8FB-403EDFBB43CD}">
      <dsp:nvSpPr>
        <dsp:cNvPr id="0" name=""/>
        <dsp:cNvSpPr/>
      </dsp:nvSpPr>
      <dsp:spPr>
        <a:xfrm>
          <a:off x="5454581" y="183869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AUTO ARQUIVO</a:t>
          </a:r>
          <a:endParaRPr lang="pt-PT" sz="2800" b="1" kern="1200" dirty="0"/>
        </a:p>
      </dsp:txBody>
      <dsp:txXfrm>
        <a:off x="5454581" y="1838691"/>
        <a:ext cx="4525205" cy="833219"/>
      </dsp:txXfrm>
    </dsp:sp>
    <dsp:sp modelId="{7E273B7E-B2C7-46AA-B4F2-8F05B7780B6E}">
      <dsp:nvSpPr>
        <dsp:cNvPr id="0" name=""/>
        <dsp:cNvSpPr/>
      </dsp:nvSpPr>
      <dsp:spPr>
        <a:xfrm flipV="1">
          <a:off x="5831567" y="2948087"/>
          <a:ext cx="45721" cy="45721"/>
        </a:xfrm>
        <a:prstGeom prst="rect">
          <a:avLst/>
        </a:prstGeom>
        <a:noFill/>
        <a:ln w="635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207DFC-D3A6-4DBE-84DA-B43E45FD5362}">
      <dsp:nvSpPr>
        <dsp:cNvPr id="0" name=""/>
        <dsp:cNvSpPr/>
      </dsp:nvSpPr>
      <dsp:spPr>
        <a:xfrm>
          <a:off x="5454581" y="267191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  Recursos educacionais   das comunidades científicas</a:t>
          </a:r>
          <a:endParaRPr lang="pt-PT" sz="2800" b="1" kern="1200" dirty="0"/>
        </a:p>
      </dsp:txBody>
      <dsp:txXfrm>
        <a:off x="5454581" y="2671911"/>
        <a:ext cx="4525205" cy="833219"/>
      </dsp:txXfrm>
    </dsp:sp>
    <dsp:sp modelId="{8BBFDB78-7262-4445-A1EC-BD1C71F805DA}">
      <dsp:nvSpPr>
        <dsp:cNvPr id="0" name=""/>
        <dsp:cNvSpPr/>
      </dsp:nvSpPr>
      <dsp:spPr>
        <a:xfrm>
          <a:off x="5113974" y="3743015"/>
          <a:ext cx="357451" cy="357451"/>
        </a:xfrm>
        <a:prstGeom prst="rect">
          <a:avLst/>
        </a:prstGeom>
        <a:solidFill>
          <a:schemeClr val="accent5">
            <a:lumMod val="75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114181-1AA4-49BC-A789-3DD67100B35C}">
      <dsp:nvSpPr>
        <dsp:cNvPr id="0" name=""/>
        <dsp:cNvSpPr/>
      </dsp:nvSpPr>
      <dsp:spPr>
        <a:xfrm>
          <a:off x="5454581" y="3505131"/>
          <a:ext cx="4525205" cy="833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PARCERIAS UAb</a:t>
          </a:r>
          <a:endParaRPr lang="pt-PT" sz="2800" b="1" kern="1200" dirty="0"/>
        </a:p>
      </dsp:txBody>
      <dsp:txXfrm>
        <a:off x="5454581" y="3505131"/>
        <a:ext cx="4525205" cy="833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0"/>
          <a:ext cx="11523945" cy="20913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Ao reunir o conjunto das publicações científicas da UAb pretende-se contribuir para o aumento da sua visibilidade e impacto e garantir a preservação da sua memória intelectual.</a:t>
          </a:r>
          <a:endParaRPr lang="pt-PT" sz="2400" kern="1200" dirty="0"/>
        </a:p>
      </dsp:txBody>
      <dsp:txXfrm>
        <a:off x="102093" y="102093"/>
        <a:ext cx="11319759" cy="188718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01F43-70F2-4A59-A88A-E3DC79BD8AD3}">
      <dsp:nvSpPr>
        <dsp:cNvPr id="0" name=""/>
        <dsp:cNvSpPr/>
      </dsp:nvSpPr>
      <dsp:spPr>
        <a:xfrm>
          <a:off x="0" y="18401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smtClean="0">
              <a:hlinkClick xmlns:r="http://schemas.openxmlformats.org/officeDocument/2006/relationships" r:id="rId1"/>
            </a:rPr>
            <a:t>Artigos em revistas internacionais </a:t>
          </a:r>
          <a:r>
            <a:rPr lang="pt-PT" sz="2000" b="0" i="0" kern="1200" smtClean="0"/>
            <a:t> </a:t>
          </a:r>
          <a:endParaRPr lang="pt-PT" sz="2000" kern="1200" dirty="0"/>
        </a:p>
      </dsp:txBody>
      <dsp:txXfrm>
        <a:off x="23417" y="41818"/>
        <a:ext cx="7594043" cy="432866"/>
      </dsp:txXfrm>
    </dsp:sp>
    <dsp:sp modelId="{A1381B7E-4550-493B-B258-7E8F41CF82E5}">
      <dsp:nvSpPr>
        <dsp:cNvPr id="0" name=""/>
        <dsp:cNvSpPr/>
      </dsp:nvSpPr>
      <dsp:spPr>
        <a:xfrm>
          <a:off x="0" y="531828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2"/>
            </a:rPr>
            <a:t>Artigos em revistas nacionais </a:t>
          </a:r>
          <a:r>
            <a:rPr lang="pt-PT" sz="2000" b="0" i="0" kern="1200" dirty="0" smtClean="0"/>
            <a:t> </a:t>
          </a:r>
          <a:endParaRPr lang="pt-PT" sz="2000" b="0" i="0" kern="1200" dirty="0"/>
        </a:p>
      </dsp:txBody>
      <dsp:txXfrm>
        <a:off x="23417" y="555245"/>
        <a:ext cx="7594043" cy="432866"/>
      </dsp:txXfrm>
    </dsp:sp>
    <dsp:sp modelId="{3D265699-2696-41A2-B9D5-2F6DE6B9A3B4}">
      <dsp:nvSpPr>
        <dsp:cNvPr id="0" name=""/>
        <dsp:cNvSpPr/>
      </dsp:nvSpPr>
      <dsp:spPr>
        <a:xfrm>
          <a:off x="0" y="10403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3"/>
            </a:rPr>
            <a:t>Capítulos/artigos em livros internacionais </a:t>
          </a:r>
          <a:r>
            <a:rPr lang="pt-PT" sz="2000" b="0" i="0" kern="1200" dirty="0" smtClean="0"/>
            <a:t> </a:t>
          </a:r>
          <a:endParaRPr lang="pt-PT" sz="2000" b="0" i="0" kern="1200" dirty="0"/>
        </a:p>
      </dsp:txBody>
      <dsp:txXfrm>
        <a:off x="23417" y="1063746"/>
        <a:ext cx="7594043" cy="432866"/>
      </dsp:txXfrm>
    </dsp:sp>
    <dsp:sp modelId="{6A9CD1C1-3969-4093-88F7-254487FC01C2}">
      <dsp:nvSpPr>
        <dsp:cNvPr id="0" name=""/>
        <dsp:cNvSpPr/>
      </dsp:nvSpPr>
      <dsp:spPr>
        <a:xfrm>
          <a:off x="0" y="15488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4"/>
            </a:rPr>
            <a:t>Capítulos/artigos em livros nacionais </a:t>
          </a:r>
          <a:r>
            <a:rPr lang="pt-PT" sz="2000" b="0" i="0" kern="1200" dirty="0" smtClean="0"/>
            <a:t> </a:t>
          </a:r>
          <a:endParaRPr lang="pt-PT" sz="2000" b="0" i="0" kern="1200" dirty="0"/>
        </a:p>
      </dsp:txBody>
      <dsp:txXfrm>
        <a:off x="23417" y="1572246"/>
        <a:ext cx="7594043" cy="432866"/>
      </dsp:txXfrm>
    </dsp:sp>
    <dsp:sp modelId="{FB1A823A-6CE5-4925-B220-EC45D8AB4C1F}">
      <dsp:nvSpPr>
        <dsp:cNvPr id="0" name=""/>
        <dsp:cNvSpPr/>
      </dsp:nvSpPr>
      <dsp:spPr>
        <a:xfrm>
          <a:off x="0" y="20573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5"/>
            </a:rPr>
            <a:t>Congressos, conferências e seminários </a:t>
          </a:r>
          <a:r>
            <a:rPr lang="pt-PT" sz="2000" b="0" i="0" kern="1200" dirty="0" smtClean="0"/>
            <a:t> </a:t>
          </a:r>
          <a:endParaRPr lang="pt-PT" sz="2000" b="0" i="0" kern="1200" dirty="0"/>
        </a:p>
      </dsp:txBody>
      <dsp:txXfrm>
        <a:off x="23417" y="2080746"/>
        <a:ext cx="7594043" cy="432866"/>
      </dsp:txXfrm>
    </dsp:sp>
    <dsp:sp modelId="{E3BAE452-17F9-4F67-A7A6-FE2534DF8B19}">
      <dsp:nvSpPr>
        <dsp:cNvPr id="0" name=""/>
        <dsp:cNvSpPr/>
      </dsp:nvSpPr>
      <dsp:spPr>
        <a:xfrm>
          <a:off x="0" y="25658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6"/>
            </a:rPr>
            <a:t>Livros</a:t>
          </a:r>
          <a:endParaRPr lang="pt-PT" sz="2000" b="0" i="0" kern="1200" dirty="0"/>
        </a:p>
      </dsp:txBody>
      <dsp:txXfrm>
        <a:off x="23417" y="2589246"/>
        <a:ext cx="7594043" cy="432866"/>
      </dsp:txXfrm>
    </dsp:sp>
    <dsp:sp modelId="{046B15BE-59FE-459E-907F-EB7267B38883}">
      <dsp:nvSpPr>
        <dsp:cNvPr id="0" name=""/>
        <dsp:cNvSpPr/>
      </dsp:nvSpPr>
      <dsp:spPr>
        <a:xfrm>
          <a:off x="0" y="3074329"/>
          <a:ext cx="7640877" cy="479700"/>
        </a:xfrm>
        <a:prstGeom prst="roundRect">
          <a:avLst/>
        </a:prstGeom>
        <a:solidFill>
          <a:schemeClr val="accent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7"/>
            </a:rPr>
            <a:t>Recursos educacionais</a:t>
          </a:r>
          <a:endParaRPr lang="pt-PT" sz="2000" b="0" i="0" kern="1200" dirty="0"/>
        </a:p>
      </dsp:txBody>
      <dsp:txXfrm>
        <a:off x="23417" y="3097746"/>
        <a:ext cx="7594043" cy="432866"/>
      </dsp:txXfrm>
    </dsp:sp>
    <dsp:sp modelId="{838DCAE1-C7FA-4C61-BBE4-51EC1D2519B8}">
      <dsp:nvSpPr>
        <dsp:cNvPr id="0" name=""/>
        <dsp:cNvSpPr/>
      </dsp:nvSpPr>
      <dsp:spPr>
        <a:xfrm>
          <a:off x="0" y="35828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8"/>
            </a:rPr>
            <a:t>Relatórios/Documentos de trabalho</a:t>
          </a:r>
          <a:endParaRPr lang="pt-PT" sz="2000" b="0" i="0" kern="1200" dirty="0"/>
        </a:p>
      </dsp:txBody>
      <dsp:txXfrm>
        <a:off x="23417" y="3606246"/>
        <a:ext cx="7594043" cy="432866"/>
      </dsp:txXfrm>
    </dsp:sp>
    <dsp:sp modelId="{298CDFAE-7513-4838-90C8-4EEEAB12E2DC}">
      <dsp:nvSpPr>
        <dsp:cNvPr id="0" name=""/>
        <dsp:cNvSpPr/>
      </dsp:nvSpPr>
      <dsp:spPr>
        <a:xfrm>
          <a:off x="0" y="40913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9"/>
            </a:rPr>
            <a:t>Revistas</a:t>
          </a:r>
          <a:endParaRPr lang="pt-PT" sz="2000" b="0" i="0" kern="1200" dirty="0"/>
        </a:p>
      </dsp:txBody>
      <dsp:txXfrm>
        <a:off x="23417" y="4114746"/>
        <a:ext cx="7594043" cy="432866"/>
      </dsp:txXfrm>
    </dsp:sp>
    <dsp:sp modelId="{53B45786-C17E-4B17-8B1A-166AE94132C3}">
      <dsp:nvSpPr>
        <dsp:cNvPr id="0" name=""/>
        <dsp:cNvSpPr/>
      </dsp:nvSpPr>
      <dsp:spPr>
        <a:xfrm>
          <a:off x="0" y="4599829"/>
          <a:ext cx="7640877" cy="479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0" i="0" kern="1200" dirty="0" smtClean="0">
              <a:hlinkClick xmlns:r="http://schemas.openxmlformats.org/officeDocument/2006/relationships" r:id="rId10"/>
            </a:rPr>
            <a:t>Trabalhos de estudantes </a:t>
          </a:r>
          <a:r>
            <a:rPr lang="pt-PT" sz="2000" b="0" i="0" kern="1200" dirty="0" smtClean="0"/>
            <a:t> </a:t>
          </a:r>
          <a:endParaRPr lang="pt-PT" sz="2000" b="0" i="0" kern="1200" dirty="0"/>
        </a:p>
      </dsp:txBody>
      <dsp:txXfrm>
        <a:off x="23417" y="4623246"/>
        <a:ext cx="7594043" cy="432866"/>
      </dsp:txXfrm>
    </dsp:sp>
    <dsp:sp modelId="{E19CC9E2-E1AC-43FE-BEA9-A54020FCFDA6}">
      <dsp:nvSpPr>
        <dsp:cNvPr id="0" name=""/>
        <dsp:cNvSpPr/>
      </dsp:nvSpPr>
      <dsp:spPr>
        <a:xfrm>
          <a:off x="0" y="5079529"/>
          <a:ext cx="7640877" cy="16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598" tIns="12700" rIns="71120" bIns="1270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PT" sz="800" kern="1200" dirty="0"/>
        </a:p>
      </dsp:txBody>
      <dsp:txXfrm>
        <a:off x="0" y="5079529"/>
        <a:ext cx="7640877" cy="1656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11EE3-839B-4B1D-9A1C-7B255D9CBB98}">
      <dsp:nvSpPr>
        <dsp:cNvPr id="0" name=""/>
        <dsp:cNvSpPr/>
      </dsp:nvSpPr>
      <dsp:spPr>
        <a:xfrm>
          <a:off x="0" y="60064"/>
          <a:ext cx="2066796" cy="1656000"/>
        </a:xfrm>
        <a:prstGeom prst="rightArrow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EED00-BA1D-40CB-8C00-4E2ECC05459C}">
      <dsp:nvSpPr>
        <dsp:cNvPr id="0" name=""/>
        <dsp:cNvSpPr/>
      </dsp:nvSpPr>
      <dsp:spPr>
        <a:xfrm>
          <a:off x="166716" y="444032"/>
          <a:ext cx="16934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/>
            <a:t>AGREGAÇÃO</a:t>
          </a:r>
          <a:endParaRPr lang="pt-PT" sz="2300" b="1" kern="1200" dirty="0"/>
        </a:p>
      </dsp:txBody>
      <dsp:txXfrm>
        <a:off x="166716" y="444032"/>
        <a:ext cx="1693400" cy="82800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84067-CE31-44A5-ABF1-CF5F07DBF38D}">
      <dsp:nvSpPr>
        <dsp:cNvPr id="0" name=""/>
        <dsp:cNvSpPr/>
      </dsp:nvSpPr>
      <dsp:spPr>
        <a:xfrm>
          <a:off x="7119617" y="1310217"/>
          <a:ext cx="102495" cy="1985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5093"/>
              </a:lnTo>
              <a:lnTo>
                <a:pt x="102495" y="198509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485642-4014-4BC4-ABF7-C9D0BC017A2A}">
      <dsp:nvSpPr>
        <dsp:cNvPr id="0" name=""/>
        <dsp:cNvSpPr/>
      </dsp:nvSpPr>
      <dsp:spPr>
        <a:xfrm>
          <a:off x="7119617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581E4-627A-4BF1-B4CF-23D65D26858F}">
      <dsp:nvSpPr>
        <dsp:cNvPr id="0" name=""/>
        <dsp:cNvSpPr/>
      </dsp:nvSpPr>
      <dsp:spPr>
        <a:xfrm>
          <a:off x="7119617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AD647-EAF0-413C-9407-8F5A6AA6D4D9}">
      <dsp:nvSpPr>
        <dsp:cNvPr id="0" name=""/>
        <dsp:cNvSpPr/>
      </dsp:nvSpPr>
      <dsp:spPr>
        <a:xfrm>
          <a:off x="4281839" y="540529"/>
          <a:ext cx="3270201" cy="229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48"/>
              </a:lnTo>
              <a:lnTo>
                <a:pt x="3270201" y="115648"/>
              </a:lnTo>
              <a:lnTo>
                <a:pt x="3270201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A50C2-6526-46A4-A2F1-C3C9EB18943F}">
      <dsp:nvSpPr>
        <dsp:cNvPr id="0" name=""/>
        <dsp:cNvSpPr/>
      </dsp:nvSpPr>
      <dsp:spPr>
        <a:xfrm>
          <a:off x="5811537" y="1310217"/>
          <a:ext cx="162158" cy="2799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9940"/>
              </a:lnTo>
              <a:lnTo>
                <a:pt x="162158" y="279994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D5D80-F6C9-4175-B492-B99ECFFF2F86}">
      <dsp:nvSpPr>
        <dsp:cNvPr id="0" name=""/>
        <dsp:cNvSpPr/>
      </dsp:nvSpPr>
      <dsp:spPr>
        <a:xfrm>
          <a:off x="5811537" y="1310217"/>
          <a:ext cx="162158" cy="203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2389"/>
              </a:lnTo>
              <a:lnTo>
                <a:pt x="162158" y="203238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9DB88-C794-45CE-A096-588C191E683B}">
      <dsp:nvSpPr>
        <dsp:cNvPr id="0" name=""/>
        <dsp:cNvSpPr/>
      </dsp:nvSpPr>
      <dsp:spPr>
        <a:xfrm>
          <a:off x="5811537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1C198-709C-4EC6-B362-52D0FE039486}">
      <dsp:nvSpPr>
        <dsp:cNvPr id="0" name=""/>
        <dsp:cNvSpPr/>
      </dsp:nvSpPr>
      <dsp:spPr>
        <a:xfrm>
          <a:off x="5811537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6F70B-D41C-4C37-85E7-2889B16F2C24}">
      <dsp:nvSpPr>
        <dsp:cNvPr id="0" name=""/>
        <dsp:cNvSpPr/>
      </dsp:nvSpPr>
      <dsp:spPr>
        <a:xfrm>
          <a:off x="4281839" y="540529"/>
          <a:ext cx="1962120" cy="229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48"/>
              </a:lnTo>
              <a:lnTo>
                <a:pt x="1962120" y="115648"/>
              </a:lnTo>
              <a:lnTo>
                <a:pt x="1962120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84642-DA22-40EE-9583-8571B0EC3F09}">
      <dsp:nvSpPr>
        <dsp:cNvPr id="0" name=""/>
        <dsp:cNvSpPr/>
      </dsp:nvSpPr>
      <dsp:spPr>
        <a:xfrm>
          <a:off x="4503456" y="1310217"/>
          <a:ext cx="162158" cy="3567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7492"/>
              </a:lnTo>
              <a:lnTo>
                <a:pt x="162158" y="3567492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9FD08-CCAC-4B88-BE3C-B7B2A9B30CB9}">
      <dsp:nvSpPr>
        <dsp:cNvPr id="0" name=""/>
        <dsp:cNvSpPr/>
      </dsp:nvSpPr>
      <dsp:spPr>
        <a:xfrm>
          <a:off x="4503456" y="1310217"/>
          <a:ext cx="162158" cy="2799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9940"/>
              </a:lnTo>
              <a:lnTo>
                <a:pt x="162158" y="279994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C750D-0DC3-43D1-876C-EF5BC8AFA678}">
      <dsp:nvSpPr>
        <dsp:cNvPr id="0" name=""/>
        <dsp:cNvSpPr/>
      </dsp:nvSpPr>
      <dsp:spPr>
        <a:xfrm>
          <a:off x="4503456" y="1310217"/>
          <a:ext cx="162158" cy="203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2389"/>
              </a:lnTo>
              <a:lnTo>
                <a:pt x="162158" y="203238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16A11-7C4B-408B-8013-8F998894F41E}">
      <dsp:nvSpPr>
        <dsp:cNvPr id="0" name=""/>
        <dsp:cNvSpPr/>
      </dsp:nvSpPr>
      <dsp:spPr>
        <a:xfrm>
          <a:off x="4503456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F97B8-4740-48BF-B26E-63E8DF0BC443}">
      <dsp:nvSpPr>
        <dsp:cNvPr id="0" name=""/>
        <dsp:cNvSpPr/>
      </dsp:nvSpPr>
      <dsp:spPr>
        <a:xfrm>
          <a:off x="4503456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BB516F-174F-4D94-B066-9FC9392DFAC7}">
      <dsp:nvSpPr>
        <dsp:cNvPr id="0" name=""/>
        <dsp:cNvSpPr/>
      </dsp:nvSpPr>
      <dsp:spPr>
        <a:xfrm>
          <a:off x="4281839" y="540529"/>
          <a:ext cx="654040" cy="229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48"/>
              </a:lnTo>
              <a:lnTo>
                <a:pt x="654040" y="115648"/>
              </a:lnTo>
              <a:lnTo>
                <a:pt x="654040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DA765-6E3E-4DA9-97E1-CA796139D8B2}">
      <dsp:nvSpPr>
        <dsp:cNvPr id="0" name=""/>
        <dsp:cNvSpPr/>
      </dsp:nvSpPr>
      <dsp:spPr>
        <a:xfrm>
          <a:off x="3195376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E40C4-8794-4B09-93B6-61D5369DCF51}">
      <dsp:nvSpPr>
        <dsp:cNvPr id="0" name=""/>
        <dsp:cNvSpPr/>
      </dsp:nvSpPr>
      <dsp:spPr>
        <a:xfrm>
          <a:off x="3195376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6C24E-04E7-485B-8590-5C730DCD8DB9}">
      <dsp:nvSpPr>
        <dsp:cNvPr id="0" name=""/>
        <dsp:cNvSpPr/>
      </dsp:nvSpPr>
      <dsp:spPr>
        <a:xfrm>
          <a:off x="3627799" y="540529"/>
          <a:ext cx="654040" cy="229159"/>
        </a:xfrm>
        <a:custGeom>
          <a:avLst/>
          <a:gdLst/>
          <a:ahLst/>
          <a:cxnLst/>
          <a:rect l="0" t="0" r="0" b="0"/>
          <a:pathLst>
            <a:path>
              <a:moveTo>
                <a:pt x="654040" y="0"/>
              </a:moveTo>
              <a:lnTo>
                <a:pt x="654040" y="115648"/>
              </a:lnTo>
              <a:lnTo>
                <a:pt x="0" y="115648"/>
              </a:lnTo>
              <a:lnTo>
                <a:pt x="0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D01F09-0AA5-4F66-AC03-CA0276F6E285}">
      <dsp:nvSpPr>
        <dsp:cNvPr id="0" name=""/>
        <dsp:cNvSpPr/>
      </dsp:nvSpPr>
      <dsp:spPr>
        <a:xfrm>
          <a:off x="1887295" y="1310217"/>
          <a:ext cx="162158" cy="203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2389"/>
              </a:lnTo>
              <a:lnTo>
                <a:pt x="162158" y="203238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7D1C2-840B-42E4-9504-225A4CB2F442}">
      <dsp:nvSpPr>
        <dsp:cNvPr id="0" name=""/>
        <dsp:cNvSpPr/>
      </dsp:nvSpPr>
      <dsp:spPr>
        <a:xfrm>
          <a:off x="1887295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96D8E-D73D-4CC9-8303-904AB38E36E2}">
      <dsp:nvSpPr>
        <dsp:cNvPr id="0" name=""/>
        <dsp:cNvSpPr/>
      </dsp:nvSpPr>
      <dsp:spPr>
        <a:xfrm>
          <a:off x="1887295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36C99-69BF-481A-9176-DB78B7DDE074}">
      <dsp:nvSpPr>
        <dsp:cNvPr id="0" name=""/>
        <dsp:cNvSpPr/>
      </dsp:nvSpPr>
      <dsp:spPr>
        <a:xfrm>
          <a:off x="2319719" y="540529"/>
          <a:ext cx="1962120" cy="229159"/>
        </a:xfrm>
        <a:custGeom>
          <a:avLst/>
          <a:gdLst/>
          <a:ahLst/>
          <a:cxnLst/>
          <a:rect l="0" t="0" r="0" b="0"/>
          <a:pathLst>
            <a:path>
              <a:moveTo>
                <a:pt x="1962120" y="0"/>
              </a:moveTo>
              <a:lnTo>
                <a:pt x="1962120" y="115648"/>
              </a:lnTo>
              <a:lnTo>
                <a:pt x="0" y="115648"/>
              </a:lnTo>
              <a:lnTo>
                <a:pt x="0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C2C35-6898-47FC-881D-CE8A8BD15B87}">
      <dsp:nvSpPr>
        <dsp:cNvPr id="0" name=""/>
        <dsp:cNvSpPr/>
      </dsp:nvSpPr>
      <dsp:spPr>
        <a:xfrm>
          <a:off x="579215" y="1310217"/>
          <a:ext cx="162158" cy="2799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9940"/>
              </a:lnTo>
              <a:lnTo>
                <a:pt x="162158" y="279994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F297A-182C-4CE1-8C58-129395344E8B}">
      <dsp:nvSpPr>
        <dsp:cNvPr id="0" name=""/>
        <dsp:cNvSpPr/>
      </dsp:nvSpPr>
      <dsp:spPr>
        <a:xfrm>
          <a:off x="579215" y="1310217"/>
          <a:ext cx="162158" cy="2032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2389"/>
              </a:lnTo>
              <a:lnTo>
                <a:pt x="162158" y="2032389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A182A-1BE5-46F6-8A03-3709C7178AB0}">
      <dsp:nvSpPr>
        <dsp:cNvPr id="0" name=""/>
        <dsp:cNvSpPr/>
      </dsp:nvSpPr>
      <dsp:spPr>
        <a:xfrm>
          <a:off x="579215" y="1310217"/>
          <a:ext cx="162158" cy="126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838"/>
              </a:lnTo>
              <a:lnTo>
                <a:pt x="162158" y="12648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F8D5E-D5AC-42E7-872B-E69869F7159A}">
      <dsp:nvSpPr>
        <dsp:cNvPr id="0" name=""/>
        <dsp:cNvSpPr/>
      </dsp:nvSpPr>
      <dsp:spPr>
        <a:xfrm>
          <a:off x="579215" y="1310217"/>
          <a:ext cx="162158" cy="497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7286"/>
              </a:lnTo>
              <a:lnTo>
                <a:pt x="162158" y="497286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E040F-1793-4007-B861-820BD6058EB3}">
      <dsp:nvSpPr>
        <dsp:cNvPr id="0" name=""/>
        <dsp:cNvSpPr/>
      </dsp:nvSpPr>
      <dsp:spPr>
        <a:xfrm>
          <a:off x="1011638" y="540529"/>
          <a:ext cx="3270201" cy="229159"/>
        </a:xfrm>
        <a:custGeom>
          <a:avLst/>
          <a:gdLst/>
          <a:ahLst/>
          <a:cxnLst/>
          <a:rect l="0" t="0" r="0" b="0"/>
          <a:pathLst>
            <a:path>
              <a:moveTo>
                <a:pt x="3270201" y="0"/>
              </a:moveTo>
              <a:lnTo>
                <a:pt x="3270201" y="115648"/>
              </a:lnTo>
              <a:lnTo>
                <a:pt x="0" y="115648"/>
              </a:lnTo>
              <a:lnTo>
                <a:pt x="0" y="2291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EC1BC-555E-4ED9-8A62-4425F4EB9B9B}">
      <dsp:nvSpPr>
        <dsp:cNvPr id="0" name=""/>
        <dsp:cNvSpPr/>
      </dsp:nvSpPr>
      <dsp:spPr>
        <a:xfrm>
          <a:off x="1088328" y="0"/>
          <a:ext cx="6387021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8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AAV - UAb</a:t>
          </a:r>
          <a:endParaRPr lang="pt-PT" sz="48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088328" y="0"/>
        <a:ext cx="6387021" cy="540529"/>
      </dsp:txXfrm>
    </dsp:sp>
    <dsp:sp modelId="{F220997E-A3A6-4140-95E3-FB2CD67D28A8}">
      <dsp:nvSpPr>
        <dsp:cNvPr id="0" name=""/>
        <dsp:cNvSpPr/>
      </dsp:nvSpPr>
      <dsp:spPr>
        <a:xfrm>
          <a:off x="471109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ACADÉMICO</a:t>
          </a:r>
          <a:endParaRPr lang="pt-PT" sz="1400" b="1" kern="1200" dirty="0"/>
        </a:p>
      </dsp:txBody>
      <dsp:txXfrm>
        <a:off x="471109" y="769688"/>
        <a:ext cx="1081058" cy="540529"/>
      </dsp:txXfrm>
    </dsp:sp>
    <dsp:sp modelId="{90C38D1E-F690-4BFA-A1A5-87079E0D2346}">
      <dsp:nvSpPr>
        <dsp:cNvPr id="0" name=""/>
        <dsp:cNvSpPr/>
      </dsp:nvSpPr>
      <dsp:spPr>
        <a:xfrm>
          <a:off x="741374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LICENCIATURAS</a:t>
          </a:r>
          <a:endParaRPr lang="pt-PT" sz="1200" b="1" kern="1200" dirty="0"/>
        </a:p>
      </dsp:txBody>
      <dsp:txXfrm>
        <a:off x="741374" y="1537239"/>
        <a:ext cx="1081058" cy="540529"/>
      </dsp:txXfrm>
    </dsp:sp>
    <dsp:sp modelId="{3288FAA9-8AFA-4803-AC9A-C450A2EE401E}">
      <dsp:nvSpPr>
        <dsp:cNvPr id="0" name=""/>
        <dsp:cNvSpPr/>
      </dsp:nvSpPr>
      <dsp:spPr>
        <a:xfrm>
          <a:off x="741374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MESTRADOS</a:t>
          </a:r>
          <a:endParaRPr lang="pt-PT" sz="1200" b="1" kern="1200" dirty="0"/>
        </a:p>
      </dsp:txBody>
      <dsp:txXfrm>
        <a:off x="741374" y="2304790"/>
        <a:ext cx="1081058" cy="540529"/>
      </dsp:txXfrm>
    </dsp:sp>
    <dsp:sp modelId="{C5A28A17-86CB-48E8-9D6D-8D164B8EE7B9}">
      <dsp:nvSpPr>
        <dsp:cNvPr id="0" name=""/>
        <dsp:cNvSpPr/>
      </dsp:nvSpPr>
      <dsp:spPr>
        <a:xfrm>
          <a:off x="741374" y="3072342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PÓS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GRADURAÇÕES</a:t>
          </a:r>
          <a:endParaRPr lang="pt-PT" sz="1200" b="1" kern="1200" dirty="0"/>
        </a:p>
      </dsp:txBody>
      <dsp:txXfrm>
        <a:off x="741374" y="3072342"/>
        <a:ext cx="1081058" cy="540529"/>
      </dsp:txXfrm>
    </dsp:sp>
    <dsp:sp modelId="{CBE91B12-26E0-4BC3-B2E4-7396336B3909}">
      <dsp:nvSpPr>
        <dsp:cNvPr id="0" name=""/>
        <dsp:cNvSpPr/>
      </dsp:nvSpPr>
      <dsp:spPr>
        <a:xfrm>
          <a:off x="741374" y="3839893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DOUTORAMENTOS</a:t>
          </a:r>
          <a:endParaRPr lang="pt-PT" sz="1200" b="1" kern="1200" dirty="0"/>
        </a:p>
      </dsp:txBody>
      <dsp:txXfrm>
        <a:off x="741374" y="3839893"/>
        <a:ext cx="1081058" cy="540529"/>
      </dsp:txXfrm>
    </dsp:sp>
    <dsp:sp modelId="{12B6B537-D292-4704-AE0C-CC519861AD1A}">
      <dsp:nvSpPr>
        <dsp:cNvPr id="0" name=""/>
        <dsp:cNvSpPr/>
      </dsp:nvSpPr>
      <dsp:spPr>
        <a:xfrm>
          <a:off x="1779189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FORMAÇÃO</a:t>
          </a:r>
          <a:endParaRPr lang="pt-PT" sz="1400" b="1" kern="1200" dirty="0"/>
        </a:p>
      </dsp:txBody>
      <dsp:txXfrm>
        <a:off x="1779189" y="769688"/>
        <a:ext cx="1081058" cy="540529"/>
      </dsp:txXfrm>
    </dsp:sp>
    <dsp:sp modelId="{55E8A71E-55FF-4079-A32B-CB8104999ED5}">
      <dsp:nvSpPr>
        <dsp:cNvPr id="0" name=""/>
        <dsp:cNvSpPr/>
      </dsp:nvSpPr>
      <dsp:spPr>
        <a:xfrm>
          <a:off x="2049454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PROFESSORES</a:t>
          </a:r>
          <a:endParaRPr lang="pt-PT" sz="1200" b="1" kern="1200" dirty="0"/>
        </a:p>
      </dsp:txBody>
      <dsp:txXfrm>
        <a:off x="2049454" y="1537239"/>
        <a:ext cx="1081058" cy="540529"/>
      </dsp:txXfrm>
    </dsp:sp>
    <dsp:sp modelId="{8F7F2AE2-6CDD-4282-8B28-0F7AFDD842B5}">
      <dsp:nvSpPr>
        <dsp:cNvPr id="0" name=""/>
        <dsp:cNvSpPr/>
      </dsp:nvSpPr>
      <dsp:spPr>
        <a:xfrm>
          <a:off x="2049454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APRENDIZAGEM AO LONGO DA VIDA</a:t>
          </a:r>
          <a:endParaRPr lang="pt-PT" sz="1200" b="1" kern="1200" dirty="0"/>
        </a:p>
      </dsp:txBody>
      <dsp:txXfrm>
        <a:off x="2049454" y="2304790"/>
        <a:ext cx="1081058" cy="540529"/>
      </dsp:txXfrm>
    </dsp:sp>
    <dsp:sp modelId="{1D2F8D1E-4114-414B-AD6A-4BF7446CE46B}">
      <dsp:nvSpPr>
        <dsp:cNvPr id="0" name=""/>
        <dsp:cNvSpPr/>
      </dsp:nvSpPr>
      <dsp:spPr>
        <a:xfrm>
          <a:off x="2049454" y="3072342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PROFISSIONAL</a:t>
          </a:r>
          <a:endParaRPr lang="pt-PT" sz="1200" b="1" kern="1200" dirty="0"/>
        </a:p>
      </dsp:txBody>
      <dsp:txXfrm>
        <a:off x="2049454" y="3072342"/>
        <a:ext cx="1081058" cy="540529"/>
      </dsp:txXfrm>
    </dsp:sp>
    <dsp:sp modelId="{EB489D32-C6CD-4D2A-9E14-5FB6708CDD3A}">
      <dsp:nvSpPr>
        <dsp:cNvPr id="0" name=""/>
        <dsp:cNvSpPr/>
      </dsp:nvSpPr>
      <dsp:spPr>
        <a:xfrm>
          <a:off x="3087270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RECURSOS EDUCATIVOS</a:t>
          </a:r>
          <a:endParaRPr lang="pt-PT" sz="1400" b="1" kern="1200" dirty="0"/>
        </a:p>
      </dsp:txBody>
      <dsp:txXfrm>
        <a:off x="3087270" y="769688"/>
        <a:ext cx="1081058" cy="540529"/>
      </dsp:txXfrm>
    </dsp:sp>
    <dsp:sp modelId="{94DBF3A2-130F-44EF-AF33-1CC741D91AD6}">
      <dsp:nvSpPr>
        <dsp:cNvPr id="0" name=""/>
        <dsp:cNvSpPr/>
      </dsp:nvSpPr>
      <dsp:spPr>
        <a:xfrm>
          <a:off x="3357534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CIÊNCIAS</a:t>
          </a:r>
          <a:endParaRPr lang="pt-PT" sz="1200" b="1" kern="1200" dirty="0"/>
        </a:p>
      </dsp:txBody>
      <dsp:txXfrm>
        <a:off x="3357534" y="1537239"/>
        <a:ext cx="1081058" cy="540529"/>
      </dsp:txXfrm>
    </dsp:sp>
    <dsp:sp modelId="{21F2048D-3E0A-404C-B61A-B11FE19EDD40}">
      <dsp:nvSpPr>
        <dsp:cNvPr id="0" name=""/>
        <dsp:cNvSpPr/>
      </dsp:nvSpPr>
      <dsp:spPr>
        <a:xfrm>
          <a:off x="3357534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HUMANIDADES</a:t>
          </a:r>
          <a:endParaRPr lang="pt-PT" sz="1200" b="1" kern="1200" dirty="0"/>
        </a:p>
      </dsp:txBody>
      <dsp:txXfrm>
        <a:off x="3357534" y="2304790"/>
        <a:ext cx="1081058" cy="540529"/>
      </dsp:txXfrm>
    </dsp:sp>
    <dsp:sp modelId="{6A28087D-9B49-44B4-9999-755D4297F603}">
      <dsp:nvSpPr>
        <dsp:cNvPr id="0" name=""/>
        <dsp:cNvSpPr/>
      </dsp:nvSpPr>
      <dsp:spPr>
        <a:xfrm>
          <a:off x="4395350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EVENTOS</a:t>
          </a:r>
          <a:endParaRPr lang="pt-PT" sz="1400" b="1" kern="1200" dirty="0"/>
        </a:p>
      </dsp:txBody>
      <dsp:txXfrm>
        <a:off x="4395350" y="769688"/>
        <a:ext cx="1081058" cy="540529"/>
      </dsp:txXfrm>
    </dsp:sp>
    <dsp:sp modelId="{01C5B66F-54F7-415F-9DC3-3057EC11D5D3}">
      <dsp:nvSpPr>
        <dsp:cNvPr id="0" name=""/>
        <dsp:cNvSpPr/>
      </dsp:nvSpPr>
      <dsp:spPr>
        <a:xfrm>
          <a:off x="4665615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ATOS OFICIAIS</a:t>
          </a:r>
          <a:endParaRPr lang="pt-PT" sz="1200" b="1" kern="1200" dirty="0"/>
        </a:p>
      </dsp:txBody>
      <dsp:txXfrm>
        <a:off x="4665615" y="1537239"/>
        <a:ext cx="1081058" cy="540529"/>
      </dsp:txXfrm>
    </dsp:sp>
    <dsp:sp modelId="{9EBB0EA8-E233-460D-BAB8-6A5424E9647B}">
      <dsp:nvSpPr>
        <dsp:cNvPr id="0" name=""/>
        <dsp:cNvSpPr/>
      </dsp:nvSpPr>
      <dsp:spPr>
        <a:xfrm>
          <a:off x="4665615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DIA DA UNIVERSIDADE ABERTA</a:t>
          </a:r>
          <a:endParaRPr lang="pt-PT" sz="1200" b="1" kern="1200" dirty="0"/>
        </a:p>
      </dsp:txBody>
      <dsp:txXfrm>
        <a:off x="4665615" y="2304790"/>
        <a:ext cx="1081058" cy="540529"/>
      </dsp:txXfrm>
    </dsp:sp>
    <dsp:sp modelId="{3362FAE7-6D9E-4AC2-A888-730DF2A328C7}">
      <dsp:nvSpPr>
        <dsp:cNvPr id="0" name=""/>
        <dsp:cNvSpPr/>
      </dsp:nvSpPr>
      <dsp:spPr>
        <a:xfrm>
          <a:off x="4665615" y="3072342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CONGRESSOS, CONFERÊNCIAS E SEMINÁRIOS</a:t>
          </a:r>
          <a:endParaRPr lang="pt-PT" sz="1200" b="1" kern="1200" dirty="0"/>
        </a:p>
      </dsp:txBody>
      <dsp:txXfrm>
        <a:off x="4665615" y="3072342"/>
        <a:ext cx="1081058" cy="540529"/>
      </dsp:txXfrm>
    </dsp:sp>
    <dsp:sp modelId="{7DC2A3FE-6D3A-4EFC-970C-50C9D5CD6310}">
      <dsp:nvSpPr>
        <dsp:cNvPr id="0" name=""/>
        <dsp:cNvSpPr/>
      </dsp:nvSpPr>
      <dsp:spPr>
        <a:xfrm>
          <a:off x="4665615" y="3839893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PRÉMIOS E CERTIFICAÇÕES</a:t>
          </a:r>
          <a:endParaRPr lang="pt-PT" sz="1200" b="1" kern="1200" dirty="0"/>
        </a:p>
      </dsp:txBody>
      <dsp:txXfrm>
        <a:off x="4665615" y="3839893"/>
        <a:ext cx="1081058" cy="540529"/>
      </dsp:txXfrm>
    </dsp:sp>
    <dsp:sp modelId="{53D3B870-6CC9-4F1A-BB31-57EA3257DFDF}">
      <dsp:nvSpPr>
        <dsp:cNvPr id="0" name=""/>
        <dsp:cNvSpPr/>
      </dsp:nvSpPr>
      <dsp:spPr>
        <a:xfrm>
          <a:off x="4665615" y="4607444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LANÇAMENTO DE OBRAS</a:t>
          </a:r>
          <a:endParaRPr lang="pt-PT" sz="1200" b="1" kern="1200" dirty="0"/>
        </a:p>
      </dsp:txBody>
      <dsp:txXfrm>
        <a:off x="4665615" y="4607444"/>
        <a:ext cx="1081058" cy="540529"/>
      </dsp:txXfrm>
    </dsp:sp>
    <dsp:sp modelId="{9D631AC9-1CE9-456A-8549-6CF4249AEE94}">
      <dsp:nvSpPr>
        <dsp:cNvPr id="0" name=""/>
        <dsp:cNvSpPr/>
      </dsp:nvSpPr>
      <dsp:spPr>
        <a:xfrm>
          <a:off x="5703431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DIVULGAÇÃO</a:t>
          </a:r>
          <a:endParaRPr lang="pt-PT" sz="1400" b="1" kern="1200" dirty="0"/>
        </a:p>
      </dsp:txBody>
      <dsp:txXfrm>
        <a:off x="5703431" y="769688"/>
        <a:ext cx="1081058" cy="540529"/>
      </dsp:txXfrm>
    </dsp:sp>
    <dsp:sp modelId="{EF0A3269-8445-4287-BF0A-34E63DAA4991}">
      <dsp:nvSpPr>
        <dsp:cNvPr id="0" name=""/>
        <dsp:cNvSpPr/>
      </dsp:nvSpPr>
      <dsp:spPr>
        <a:xfrm>
          <a:off x="5973695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INSTITUCIONAL</a:t>
          </a:r>
          <a:endParaRPr lang="pt-PT" sz="1200" b="1" kern="1200" dirty="0"/>
        </a:p>
      </dsp:txBody>
      <dsp:txXfrm>
        <a:off x="5973695" y="1537239"/>
        <a:ext cx="1081058" cy="540529"/>
      </dsp:txXfrm>
    </dsp:sp>
    <dsp:sp modelId="{B4E1E795-4554-4D9F-A860-542A9C01A0FE}">
      <dsp:nvSpPr>
        <dsp:cNvPr id="0" name=""/>
        <dsp:cNvSpPr/>
      </dsp:nvSpPr>
      <dsp:spPr>
        <a:xfrm>
          <a:off x="5973695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PROMOCIONAL</a:t>
          </a:r>
          <a:endParaRPr lang="pt-PT" sz="1200" b="1" kern="1200" dirty="0"/>
        </a:p>
      </dsp:txBody>
      <dsp:txXfrm>
        <a:off x="5973695" y="2304790"/>
        <a:ext cx="1081058" cy="540529"/>
      </dsp:txXfrm>
    </dsp:sp>
    <dsp:sp modelId="{EE190587-C868-476E-AA7E-07C7E530F1C0}">
      <dsp:nvSpPr>
        <dsp:cNvPr id="0" name=""/>
        <dsp:cNvSpPr/>
      </dsp:nvSpPr>
      <dsp:spPr>
        <a:xfrm>
          <a:off x="5973695" y="3072342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SER ESTUDANTE</a:t>
          </a:r>
          <a:endParaRPr lang="pt-PT" sz="1200" b="1" kern="1200" dirty="0"/>
        </a:p>
      </dsp:txBody>
      <dsp:txXfrm>
        <a:off x="5973695" y="3072342"/>
        <a:ext cx="1081058" cy="540529"/>
      </dsp:txXfrm>
    </dsp:sp>
    <dsp:sp modelId="{B7670623-E2D0-4176-AC70-4FE605F41960}">
      <dsp:nvSpPr>
        <dsp:cNvPr id="0" name=""/>
        <dsp:cNvSpPr/>
      </dsp:nvSpPr>
      <dsp:spPr>
        <a:xfrm>
          <a:off x="5973695" y="3839893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CENTROS LOCAIS DE APRENDIZAGEM</a:t>
          </a:r>
          <a:endParaRPr lang="pt-PT" sz="1200" b="1" kern="1200" dirty="0"/>
        </a:p>
      </dsp:txBody>
      <dsp:txXfrm>
        <a:off x="5973695" y="3839893"/>
        <a:ext cx="1081058" cy="540529"/>
      </dsp:txXfrm>
    </dsp:sp>
    <dsp:sp modelId="{EA3683EA-1AA4-4437-AAB0-BD2F8AA7DED6}">
      <dsp:nvSpPr>
        <dsp:cNvPr id="0" name=""/>
        <dsp:cNvSpPr/>
      </dsp:nvSpPr>
      <dsp:spPr>
        <a:xfrm>
          <a:off x="7011511" y="769688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EMISSÕES</a:t>
          </a:r>
          <a:endParaRPr lang="pt-PT" sz="1400" b="1" kern="1200" dirty="0"/>
        </a:p>
      </dsp:txBody>
      <dsp:txXfrm>
        <a:off x="7011511" y="769688"/>
        <a:ext cx="1081058" cy="540529"/>
      </dsp:txXfrm>
    </dsp:sp>
    <dsp:sp modelId="{3043888F-BE77-4632-8B56-B85E76B754F4}">
      <dsp:nvSpPr>
        <dsp:cNvPr id="0" name=""/>
        <dsp:cNvSpPr/>
      </dsp:nvSpPr>
      <dsp:spPr>
        <a:xfrm>
          <a:off x="7281776" y="1537239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ANO LETIVO</a:t>
          </a:r>
          <a:endParaRPr lang="pt-PT" sz="1200" b="1" kern="1200" dirty="0"/>
        </a:p>
      </dsp:txBody>
      <dsp:txXfrm>
        <a:off x="7281776" y="1537239"/>
        <a:ext cx="1081058" cy="540529"/>
      </dsp:txXfrm>
    </dsp:sp>
    <dsp:sp modelId="{C1916C34-55BF-4D4A-B32F-129E2F47CA24}">
      <dsp:nvSpPr>
        <dsp:cNvPr id="0" name=""/>
        <dsp:cNvSpPr/>
      </dsp:nvSpPr>
      <dsp:spPr>
        <a:xfrm>
          <a:off x="7281776" y="2304790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TEMÁTICAS</a:t>
          </a:r>
          <a:endParaRPr lang="pt-PT" sz="1200" b="1" kern="1200" dirty="0"/>
        </a:p>
      </dsp:txBody>
      <dsp:txXfrm>
        <a:off x="7281776" y="2304790"/>
        <a:ext cx="1081058" cy="540529"/>
      </dsp:txXfrm>
    </dsp:sp>
    <dsp:sp modelId="{51517164-3374-4154-8FC5-D2304289CC40}">
      <dsp:nvSpPr>
        <dsp:cNvPr id="0" name=""/>
        <dsp:cNvSpPr/>
      </dsp:nvSpPr>
      <dsp:spPr>
        <a:xfrm>
          <a:off x="7222112" y="3025045"/>
          <a:ext cx="1081058" cy="540529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ENTRE NÓS</a:t>
          </a:r>
          <a:endParaRPr lang="pt-PT" sz="1200" b="1" kern="1200" dirty="0"/>
        </a:p>
      </dsp:txBody>
      <dsp:txXfrm>
        <a:off x="7222112" y="3025045"/>
        <a:ext cx="1081058" cy="54052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11EE3-839B-4B1D-9A1C-7B255D9CBB98}">
      <dsp:nvSpPr>
        <dsp:cNvPr id="0" name=""/>
        <dsp:cNvSpPr/>
      </dsp:nvSpPr>
      <dsp:spPr>
        <a:xfrm>
          <a:off x="0" y="60064"/>
          <a:ext cx="2066796" cy="1656000"/>
        </a:xfrm>
        <a:prstGeom prst="rightArrow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EED00-BA1D-40CB-8C00-4E2ECC05459C}">
      <dsp:nvSpPr>
        <dsp:cNvPr id="0" name=""/>
        <dsp:cNvSpPr/>
      </dsp:nvSpPr>
      <dsp:spPr>
        <a:xfrm>
          <a:off x="166716" y="444032"/>
          <a:ext cx="16934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/>
            <a:t>DEPÓSITO</a:t>
          </a:r>
          <a:endParaRPr lang="pt-PT" sz="2300" b="1" kern="1200" dirty="0"/>
        </a:p>
      </dsp:txBody>
      <dsp:txXfrm>
        <a:off x="166716" y="444032"/>
        <a:ext cx="1693400" cy="8280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581EA-8B70-4B85-BCAC-AA3B27E6C7B5}">
      <dsp:nvSpPr>
        <dsp:cNvPr id="0" name=""/>
        <dsp:cNvSpPr/>
      </dsp:nvSpPr>
      <dsp:spPr>
        <a:xfrm>
          <a:off x="1214280" y="3006"/>
          <a:ext cx="2080835" cy="1786792"/>
        </a:xfrm>
        <a:prstGeom prst="ellipse">
          <a:avLst/>
        </a:prstGeom>
        <a:solidFill>
          <a:schemeClr val="accent6"/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AUTO ARQUIVO </a:t>
          </a:r>
          <a:endParaRPr lang="pt-PT" sz="2000" b="1" kern="1200" dirty="0"/>
        </a:p>
      </dsp:txBody>
      <dsp:txXfrm>
        <a:off x="1519011" y="264676"/>
        <a:ext cx="1471373" cy="1263452"/>
      </dsp:txXfrm>
    </dsp:sp>
    <dsp:sp modelId="{EA4F0A9D-C5EF-424D-B13E-0457DDA5938B}">
      <dsp:nvSpPr>
        <dsp:cNvPr id="0" name=""/>
        <dsp:cNvSpPr/>
      </dsp:nvSpPr>
      <dsp:spPr>
        <a:xfrm>
          <a:off x="1771375" y="1925129"/>
          <a:ext cx="966644" cy="966644"/>
        </a:xfrm>
        <a:prstGeom prst="mathPlus">
          <a:avLst/>
        </a:prstGeom>
        <a:solidFill>
          <a:schemeClr val="accent5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600" kern="1200"/>
        </a:p>
      </dsp:txBody>
      <dsp:txXfrm>
        <a:off x="1899504" y="2294774"/>
        <a:ext cx="710386" cy="227354"/>
      </dsp:txXfrm>
    </dsp:sp>
    <dsp:sp modelId="{CE1219B3-FD35-4E09-B564-1FE58398FA5C}">
      <dsp:nvSpPr>
        <dsp:cNvPr id="0" name=""/>
        <dsp:cNvSpPr/>
      </dsp:nvSpPr>
      <dsp:spPr>
        <a:xfrm>
          <a:off x="1320661" y="3028538"/>
          <a:ext cx="2160834" cy="1860007"/>
        </a:xfrm>
        <a:prstGeom prst="ellipse">
          <a:avLst/>
        </a:prstGeom>
        <a:solidFill>
          <a:schemeClr val="bg2">
            <a:lumMod val="2500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ARQUIVO MEDIADO</a:t>
          </a:r>
          <a:endParaRPr lang="pt-PT" sz="2000" b="1" kern="1200" dirty="0"/>
        </a:p>
      </dsp:txBody>
      <dsp:txXfrm>
        <a:off x="1637108" y="3300930"/>
        <a:ext cx="1527940" cy="1315223"/>
      </dsp:txXfrm>
    </dsp:sp>
    <dsp:sp modelId="{239A8255-0994-4DA4-9C4C-CF37EB3696BD}">
      <dsp:nvSpPr>
        <dsp:cNvPr id="0" name=""/>
        <dsp:cNvSpPr/>
      </dsp:nvSpPr>
      <dsp:spPr>
        <a:xfrm rot="19093">
          <a:off x="4107857" y="1946446"/>
          <a:ext cx="1248483" cy="10062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4300" kern="1200"/>
        </a:p>
      </dsp:txBody>
      <dsp:txXfrm>
        <a:off x="4107859" y="2146850"/>
        <a:ext cx="946619" cy="603728"/>
      </dsp:txXfrm>
    </dsp:sp>
    <dsp:sp modelId="{3005C8E5-3B72-4AF5-A1FD-941756F63BF8}">
      <dsp:nvSpPr>
        <dsp:cNvPr id="0" name=""/>
        <dsp:cNvSpPr/>
      </dsp:nvSpPr>
      <dsp:spPr>
        <a:xfrm>
          <a:off x="5509373" y="805963"/>
          <a:ext cx="3333257" cy="33332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200" kern="1200" dirty="0"/>
        </a:p>
      </dsp:txBody>
      <dsp:txXfrm>
        <a:off x="5997517" y="1294107"/>
        <a:ext cx="2356969" cy="235696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5E6B1-A1FE-4AAA-B830-EB99DA6AE900}">
      <dsp:nvSpPr>
        <dsp:cNvPr id="0" name=""/>
        <dsp:cNvSpPr/>
      </dsp:nvSpPr>
      <dsp:spPr>
        <a:xfrm>
          <a:off x="1759" y="0"/>
          <a:ext cx="1844256" cy="33711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Adequação ao contexto educativo 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1759" y="1348464"/>
        <a:ext cx="1844256" cy="1348464"/>
      </dsp:txXfrm>
    </dsp:sp>
    <dsp:sp modelId="{628BF8AC-8C87-45A7-87B8-985C4DC12377}">
      <dsp:nvSpPr>
        <dsp:cNvPr id="0" name=""/>
        <dsp:cNvSpPr/>
      </dsp:nvSpPr>
      <dsp:spPr>
        <a:xfrm>
          <a:off x="362589" y="202269"/>
          <a:ext cx="1122596" cy="112259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77AE0-51C7-41CC-A1C4-6211E060DDC4}">
      <dsp:nvSpPr>
        <dsp:cNvPr id="0" name=""/>
        <dsp:cNvSpPr/>
      </dsp:nvSpPr>
      <dsp:spPr>
        <a:xfrm>
          <a:off x="1901343" y="0"/>
          <a:ext cx="1844256" cy="3371162"/>
        </a:xfrm>
        <a:prstGeom prst="roundRect">
          <a:avLst>
            <a:gd name="adj" fmla="val 1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u="none" kern="1200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Metadados</a:t>
          </a:r>
          <a:endParaRPr lang="pt-PT" sz="2000" b="1" kern="1200" dirty="0">
            <a:solidFill>
              <a:schemeClr val="tx1"/>
            </a:solidFill>
          </a:endParaRPr>
        </a:p>
      </dsp:txBody>
      <dsp:txXfrm>
        <a:off x="1901343" y="1348464"/>
        <a:ext cx="1844256" cy="1348464"/>
      </dsp:txXfrm>
    </dsp:sp>
    <dsp:sp modelId="{8517DE4C-7060-4801-BEB1-DA71DB7C6128}">
      <dsp:nvSpPr>
        <dsp:cNvPr id="0" name=""/>
        <dsp:cNvSpPr/>
      </dsp:nvSpPr>
      <dsp:spPr>
        <a:xfrm>
          <a:off x="2262173" y="202269"/>
          <a:ext cx="1122596" cy="112259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50BC06-CACB-4793-B73C-E0E7A10DC41D}">
      <dsp:nvSpPr>
        <dsp:cNvPr id="0" name=""/>
        <dsp:cNvSpPr/>
      </dsp:nvSpPr>
      <dsp:spPr>
        <a:xfrm>
          <a:off x="3793587" y="0"/>
          <a:ext cx="1844256" cy="3371162"/>
        </a:xfrm>
        <a:prstGeom prst="roundRect">
          <a:avLst>
            <a:gd name="adj" fmla="val 1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Acessibilidade</a:t>
          </a:r>
          <a:endParaRPr lang="pt-PT" sz="2000" b="1" kern="1200" dirty="0">
            <a:solidFill>
              <a:schemeClr val="tx1"/>
            </a:solidFill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3793587" y="1348464"/>
        <a:ext cx="1844256" cy="1348464"/>
      </dsp:txXfrm>
    </dsp:sp>
    <dsp:sp modelId="{83F0BE57-83DD-4EB2-9740-A01E118984B5}">
      <dsp:nvSpPr>
        <dsp:cNvPr id="0" name=""/>
        <dsp:cNvSpPr/>
      </dsp:nvSpPr>
      <dsp:spPr>
        <a:xfrm>
          <a:off x="4161756" y="202269"/>
          <a:ext cx="1122596" cy="112259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79DF4D-26E8-4D27-9D1C-E67CA963D129}">
      <dsp:nvSpPr>
        <dsp:cNvPr id="0" name=""/>
        <dsp:cNvSpPr/>
      </dsp:nvSpPr>
      <dsp:spPr>
        <a:xfrm>
          <a:off x="5700511" y="0"/>
          <a:ext cx="1844256" cy="3371162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Cambria" panose="02040503050406030204" pitchFamily="18" charset="0"/>
              <a:cs typeface="Trebuchet MS" panose="020B0603020202020204" pitchFamily="34" charset="0"/>
            </a:rPr>
            <a:t>Licença aberta </a:t>
          </a:r>
          <a:endParaRPr lang="pt-PT" sz="2000" b="1" kern="1200" dirty="0">
            <a:solidFill>
              <a:schemeClr val="tx1"/>
            </a:solidFill>
            <a:latin typeface="Candara" panose="020E0502030303020204" pitchFamily="34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5700511" y="1348464"/>
        <a:ext cx="1844256" cy="1348464"/>
      </dsp:txXfrm>
    </dsp:sp>
    <dsp:sp modelId="{1651183B-0D4F-419A-A6E7-B0F2B4AFD797}">
      <dsp:nvSpPr>
        <dsp:cNvPr id="0" name=""/>
        <dsp:cNvSpPr/>
      </dsp:nvSpPr>
      <dsp:spPr>
        <a:xfrm>
          <a:off x="6061340" y="202269"/>
          <a:ext cx="1122596" cy="112259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3EA33F-8F43-4933-AC39-8780EF946EEC}">
      <dsp:nvSpPr>
        <dsp:cNvPr id="0" name=""/>
        <dsp:cNvSpPr/>
      </dsp:nvSpPr>
      <dsp:spPr>
        <a:xfrm>
          <a:off x="301861" y="2874459"/>
          <a:ext cx="6942804" cy="150615"/>
        </a:xfrm>
        <a:prstGeom prst="leftRightArrow">
          <a:avLst/>
        </a:prstGeom>
        <a:solidFill>
          <a:srgbClr val="C00000"/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525035"/>
          <a:ext cx="7590773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O(s) objetivo(s) educacional(ais) ou de aprendizagem </a:t>
          </a:r>
          <a:r>
            <a:rPr lang="pt-PT" sz="2400" kern="1200" dirty="0" smtClean="0">
              <a:latin typeface="+mn-lt"/>
            </a:rPr>
            <a:t> </a:t>
          </a:r>
          <a:endParaRPr lang="pt-PT" sz="2400" kern="1200" dirty="0">
            <a:latin typeface="+mn-lt"/>
          </a:endParaRPr>
        </a:p>
      </dsp:txBody>
      <dsp:txXfrm>
        <a:off x="59399" y="584434"/>
        <a:ext cx="7471975" cy="109800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525035"/>
          <a:ext cx="7590773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latin typeface="+mn-lt"/>
            </a:rPr>
            <a:t>Padrões de descrição e formatação que permitam a interoperabilidade e a recuperação da informação na rede. </a:t>
          </a:r>
          <a:endParaRPr lang="pt-PT" sz="2400" kern="1200" dirty="0">
            <a:latin typeface="+mn-lt"/>
          </a:endParaRPr>
        </a:p>
      </dsp:txBody>
      <dsp:txXfrm>
        <a:off x="59399" y="584434"/>
        <a:ext cx="7471975" cy="109800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3BA40-D7B2-451B-A6DB-5C05209DDAA8}">
      <dsp:nvSpPr>
        <dsp:cNvPr id="0" name=""/>
        <dsp:cNvSpPr/>
      </dsp:nvSpPr>
      <dsp:spPr>
        <a:xfrm>
          <a:off x="0" y="0"/>
          <a:ext cx="8822499" cy="1289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900" kern="1200" dirty="0" smtClean="0">
            <a:hlinkClick xmlns:r="http://schemas.openxmlformats.org/officeDocument/2006/relationships" r:id="rId1"/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900" kern="1200" dirty="0" smtClean="0">
              <a:hlinkClick xmlns:r="http://schemas.openxmlformats.org/officeDocument/2006/relationships" r:id="rId1"/>
            </a:rPr>
            <a:t>https://repositorioaberto.uab.pt/bitstream/10400.2/6683/4/RA_REA.pdf</a:t>
          </a:r>
          <a:endParaRPr lang="pt-PT" sz="1900" kern="1200" dirty="0" smtClean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900" kern="1200" dirty="0"/>
        </a:p>
      </dsp:txBody>
      <dsp:txXfrm>
        <a:off x="62940" y="62940"/>
        <a:ext cx="8696619" cy="1163460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447769"/>
          <a:ext cx="8663211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Inclusão das recomendações sobre os elementos Dublin Core herdadas das Diretrizes DRIVER</a:t>
          </a:r>
          <a:endParaRPr lang="pt-PT" sz="2400" kern="1200" dirty="0">
            <a:latin typeface="+mn-lt"/>
          </a:endParaRPr>
        </a:p>
      </dsp:txBody>
      <dsp:txXfrm>
        <a:off x="59399" y="507168"/>
        <a:ext cx="8544413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0"/>
          <a:ext cx="11523945" cy="22054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  <a:hlinkClick xmlns:r="http://schemas.openxmlformats.org/officeDocument/2006/relationships" r:id="rId1"/>
            </a:rPr>
            <a:t>Política Institucional de Acesso Aberto </a:t>
          </a:r>
          <a:endParaRPr lang="pt-PT" sz="2400" kern="1200" dirty="0" smtClean="0">
            <a:latin typeface="+mn-lt"/>
            <a:ea typeface="Times New Roman" panose="02020603050405020304" pitchFamily="18" charset="0"/>
            <a:cs typeface="Tahoma" panose="020B0604030504040204" pitchFamily="34" charset="0"/>
          </a:endParaRPr>
        </a:p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</a:rPr>
            <a:t>P</a:t>
          </a:r>
          <a:r>
            <a:rPr lang="pt-PT" sz="2400" kern="1200" dirty="0" smtClean="0"/>
            <a:t>ermite a concretização das premissas definidas na estratégia institucional da Universidade Aberta, relacionada com o acesso aberto.</a:t>
          </a:r>
          <a:endParaRPr lang="pt-PT" sz="2400" kern="1200" dirty="0">
            <a:latin typeface="+mn-lt"/>
          </a:endParaRPr>
        </a:p>
      </dsp:txBody>
      <dsp:txXfrm>
        <a:off x="107661" y="107661"/>
        <a:ext cx="11308623" cy="199012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6A501E-58A3-4E11-B120-4898CF5223BD}">
      <dsp:nvSpPr>
        <dsp:cNvPr id="0" name=""/>
        <dsp:cNvSpPr/>
      </dsp:nvSpPr>
      <dsp:spPr>
        <a:xfrm>
          <a:off x="0" y="270610"/>
          <a:ext cx="601083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221213-15FF-457D-BEAD-DA92004DCC14}">
      <dsp:nvSpPr>
        <dsp:cNvPr id="0" name=""/>
        <dsp:cNvSpPr/>
      </dsp:nvSpPr>
      <dsp:spPr>
        <a:xfrm>
          <a:off x="300541" y="19690"/>
          <a:ext cx="4207585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9037" tIns="0" rIns="1590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0" kern="1200" dirty="0" smtClean="0"/>
            <a:t>ANÁLISE DE CONTEÚDO</a:t>
          </a:r>
          <a:endParaRPr lang="pt-PT" sz="2800" b="0" kern="1200" dirty="0"/>
        </a:p>
      </dsp:txBody>
      <dsp:txXfrm>
        <a:off x="325039" y="44188"/>
        <a:ext cx="4158589" cy="452844"/>
      </dsp:txXfrm>
    </dsp:sp>
    <dsp:sp modelId="{715A14EC-7D64-4764-968F-8574034EBC47}">
      <dsp:nvSpPr>
        <dsp:cNvPr id="0" name=""/>
        <dsp:cNvSpPr/>
      </dsp:nvSpPr>
      <dsp:spPr>
        <a:xfrm>
          <a:off x="0" y="1041730"/>
          <a:ext cx="601083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D59537-F229-4EF3-A191-F7D0C074B4F6}">
      <dsp:nvSpPr>
        <dsp:cNvPr id="0" name=""/>
        <dsp:cNvSpPr/>
      </dsp:nvSpPr>
      <dsp:spPr>
        <a:xfrm>
          <a:off x="300541" y="790810"/>
          <a:ext cx="4207585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9037" tIns="0" rIns="1590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0" kern="1200" dirty="0" smtClean="0"/>
            <a:t>INTERAÇÃO</a:t>
          </a:r>
          <a:endParaRPr lang="pt-PT" sz="2800" b="0" kern="1200" dirty="0"/>
        </a:p>
      </dsp:txBody>
      <dsp:txXfrm>
        <a:off x="325039" y="815308"/>
        <a:ext cx="4158589" cy="452844"/>
      </dsp:txXfrm>
    </dsp:sp>
    <dsp:sp modelId="{EE64E209-3B5A-4AF4-9C7E-C45147E7D994}">
      <dsp:nvSpPr>
        <dsp:cNvPr id="0" name=""/>
        <dsp:cNvSpPr/>
      </dsp:nvSpPr>
      <dsp:spPr>
        <a:xfrm>
          <a:off x="0" y="1812851"/>
          <a:ext cx="601083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95452C-BEB9-422C-8730-1B73D062859D}">
      <dsp:nvSpPr>
        <dsp:cNvPr id="0" name=""/>
        <dsp:cNvSpPr/>
      </dsp:nvSpPr>
      <dsp:spPr>
        <a:xfrm>
          <a:off x="300541" y="1561930"/>
          <a:ext cx="4207585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9037" tIns="0" rIns="1590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0" kern="1200" dirty="0" smtClean="0"/>
            <a:t>MULTIPLICIDADE</a:t>
          </a:r>
          <a:endParaRPr lang="pt-PT" sz="2800" b="0" kern="1200" dirty="0"/>
        </a:p>
      </dsp:txBody>
      <dsp:txXfrm>
        <a:off x="325039" y="1586428"/>
        <a:ext cx="4158589" cy="452844"/>
      </dsp:txXfrm>
    </dsp:sp>
    <dsp:sp modelId="{E625F97E-460A-4656-BCE8-55A826C7322B}">
      <dsp:nvSpPr>
        <dsp:cNvPr id="0" name=""/>
        <dsp:cNvSpPr/>
      </dsp:nvSpPr>
      <dsp:spPr>
        <a:xfrm>
          <a:off x="0" y="2583970"/>
          <a:ext cx="6010836" cy="428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6031AC-9BB4-48E5-A2C6-20AE88D97276}">
      <dsp:nvSpPr>
        <dsp:cNvPr id="0" name=""/>
        <dsp:cNvSpPr/>
      </dsp:nvSpPr>
      <dsp:spPr>
        <a:xfrm>
          <a:off x="300541" y="2333050"/>
          <a:ext cx="4207585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9037" tIns="0" rIns="15903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0" kern="1200" dirty="0" smtClean="0"/>
            <a:t>VERSATILIDADE</a:t>
          </a:r>
          <a:endParaRPr lang="pt-PT" sz="2800" b="0" kern="1200" dirty="0"/>
        </a:p>
      </dsp:txBody>
      <dsp:txXfrm>
        <a:off x="325039" y="2357548"/>
        <a:ext cx="4158589" cy="452844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2977"/>
          <a:ext cx="7590773" cy="30455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Apenas os documentos disponibilizados com licenças abertas que possibilitam acesso gratuito, a cópia, distribuição, reutilização, produção de obra derivada, sem necessidade de solicitar a permissão do detentor do direito de autor podem ser considerados REA.</a:t>
          </a:r>
        </a:p>
      </dsp:txBody>
      <dsp:txXfrm>
        <a:off x="148672" y="151649"/>
        <a:ext cx="7293429" cy="2748223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172AC-206B-45C6-8ECC-7B48E2C88F63}">
      <dsp:nvSpPr>
        <dsp:cNvPr id="0" name=""/>
        <dsp:cNvSpPr/>
      </dsp:nvSpPr>
      <dsp:spPr>
        <a:xfrm>
          <a:off x="5112" y="1028308"/>
          <a:ext cx="4865577" cy="57242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1BB51B-2F55-46A6-B4E6-C2EA999549C8}">
      <dsp:nvSpPr>
        <dsp:cNvPr id="0" name=""/>
        <dsp:cNvSpPr/>
      </dsp:nvSpPr>
      <dsp:spPr>
        <a:xfrm>
          <a:off x="19861" y="4421"/>
          <a:ext cx="357442" cy="357442"/>
        </a:xfrm>
        <a:prstGeom prst="rect">
          <a:avLst/>
        </a:prstGeom>
        <a:solidFill>
          <a:srgbClr val="FFC000">
            <a:alpha val="90000"/>
          </a:srgb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5701EE-D12B-425E-8A9E-207534D3B8A0}">
      <dsp:nvSpPr>
        <dsp:cNvPr id="0" name=""/>
        <dsp:cNvSpPr/>
      </dsp:nvSpPr>
      <dsp:spPr>
        <a:xfrm>
          <a:off x="5112" y="0"/>
          <a:ext cx="4865577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400" b="0" kern="1200" dirty="0">
            <a:latin typeface="+mj-lt"/>
          </a:endParaRPr>
        </a:p>
      </dsp:txBody>
      <dsp:txXfrm>
        <a:off x="5112" y="0"/>
        <a:ext cx="4865577" cy="1028308"/>
      </dsp:txXfrm>
    </dsp:sp>
    <dsp:sp modelId="{CB24DF12-E89E-48DD-96EA-3DC512DFBCAF}">
      <dsp:nvSpPr>
        <dsp:cNvPr id="0" name=""/>
        <dsp:cNvSpPr/>
      </dsp:nvSpPr>
      <dsp:spPr>
        <a:xfrm>
          <a:off x="5113968" y="1028308"/>
          <a:ext cx="4865577" cy="572420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F57A77-B2C5-464E-927C-2676DE416868}">
      <dsp:nvSpPr>
        <dsp:cNvPr id="0" name=""/>
        <dsp:cNvSpPr/>
      </dsp:nvSpPr>
      <dsp:spPr>
        <a:xfrm>
          <a:off x="9627216" y="0"/>
          <a:ext cx="357442" cy="357442"/>
        </a:xfrm>
        <a:prstGeom prst="rect">
          <a:avLst/>
        </a:prstGeom>
        <a:solidFill>
          <a:schemeClr val="accent5">
            <a:lumMod val="75000"/>
            <a:alpha val="9000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4F477C-DED0-4F75-8732-552DD236F6F3}">
      <dsp:nvSpPr>
        <dsp:cNvPr id="0" name=""/>
        <dsp:cNvSpPr/>
      </dsp:nvSpPr>
      <dsp:spPr>
        <a:xfrm>
          <a:off x="5113968" y="0"/>
          <a:ext cx="4865577" cy="1028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68580" rIns="10287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400" b="0" kern="1200" dirty="0" smtClean="0">
              <a:latin typeface="+mj-lt"/>
            </a:rPr>
            <a:t>AGREGAÇÃO</a:t>
          </a:r>
          <a:endParaRPr lang="pt-PT" sz="5400" b="0" kern="1200" dirty="0">
            <a:latin typeface="+mj-lt"/>
          </a:endParaRPr>
        </a:p>
      </dsp:txBody>
      <dsp:txXfrm>
        <a:off x="5113968" y="0"/>
        <a:ext cx="4865577" cy="1028308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E0AC5-E9B4-48C5-AE6C-CC65430A19D1}">
      <dsp:nvSpPr>
        <dsp:cNvPr id="0" name=""/>
        <dsp:cNvSpPr/>
      </dsp:nvSpPr>
      <dsp:spPr>
        <a:xfrm>
          <a:off x="1492" y="0"/>
          <a:ext cx="2322136" cy="44690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>
              <a:solidFill>
                <a:schemeClr val="tx1"/>
              </a:solidFill>
              <a:latin typeface="Candara" panose="020E0502030303020204" pitchFamily="34" charset="0"/>
            </a:rPr>
            <a:t>Modelo de gestão de conteúdos descentralizado</a:t>
          </a:r>
          <a:endParaRPr lang="pt-PT" sz="2300" b="1" kern="1200" dirty="0">
            <a:solidFill>
              <a:schemeClr val="tx1"/>
            </a:solidFill>
          </a:endParaRPr>
        </a:p>
      </dsp:txBody>
      <dsp:txXfrm>
        <a:off x="1492" y="1787613"/>
        <a:ext cx="2322136" cy="1787613"/>
      </dsp:txXfrm>
    </dsp:sp>
    <dsp:sp modelId="{0A7184DD-9443-4FCB-95CC-76883C8BEFA9}">
      <dsp:nvSpPr>
        <dsp:cNvPr id="0" name=""/>
        <dsp:cNvSpPr/>
      </dsp:nvSpPr>
      <dsp:spPr>
        <a:xfrm>
          <a:off x="418466" y="268141"/>
          <a:ext cx="1488187" cy="148818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7A976-DA4D-406F-8FF7-F9BF70579F23}">
      <dsp:nvSpPr>
        <dsp:cNvPr id="0" name=""/>
        <dsp:cNvSpPr/>
      </dsp:nvSpPr>
      <dsp:spPr>
        <a:xfrm>
          <a:off x="2393293" y="0"/>
          <a:ext cx="2322136" cy="4469033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>
              <a:solidFill>
                <a:schemeClr val="tx1"/>
              </a:solidFill>
              <a:latin typeface="Candara" panose="020E0502030303020204" pitchFamily="34" charset="0"/>
            </a:rPr>
            <a:t>OAI-PMH</a:t>
          </a:r>
          <a:endParaRPr lang="pt-PT" sz="2300" b="1" kern="1200" dirty="0">
            <a:solidFill>
              <a:schemeClr val="tx1"/>
            </a:solidFill>
            <a:latin typeface="Candara" panose="020E0502030303020204" pitchFamily="34" charset="0"/>
          </a:endParaRPr>
        </a:p>
      </dsp:txBody>
      <dsp:txXfrm>
        <a:off x="2393293" y="1787613"/>
        <a:ext cx="2322136" cy="1787613"/>
      </dsp:txXfrm>
    </dsp:sp>
    <dsp:sp modelId="{776AEF29-C09E-48AA-9208-6EA1A1261D05}">
      <dsp:nvSpPr>
        <dsp:cNvPr id="0" name=""/>
        <dsp:cNvSpPr/>
      </dsp:nvSpPr>
      <dsp:spPr>
        <a:xfrm>
          <a:off x="2810267" y="268141"/>
          <a:ext cx="1488187" cy="148818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71DFF-2231-4C4E-BBEF-BB2BCE84224F}">
      <dsp:nvSpPr>
        <dsp:cNvPr id="0" name=""/>
        <dsp:cNvSpPr/>
      </dsp:nvSpPr>
      <dsp:spPr>
        <a:xfrm>
          <a:off x="4785093" y="0"/>
          <a:ext cx="2322136" cy="4469033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300" b="1" kern="1200" dirty="0" smtClean="0">
              <a:solidFill>
                <a:schemeClr val="tx1"/>
              </a:solidFill>
              <a:latin typeface="Candara" panose="020E0502030303020204" pitchFamily="34" charset="0"/>
            </a:rPr>
            <a:t>Harmonização da metodologia e dos critérios</a:t>
          </a:r>
          <a:endParaRPr lang="pt-PT" sz="2300" b="1" kern="1200" dirty="0">
            <a:solidFill>
              <a:schemeClr val="tx1"/>
            </a:solidFill>
            <a:latin typeface="Candara" panose="020E0502030303020204" pitchFamily="34" charset="0"/>
          </a:endParaRPr>
        </a:p>
      </dsp:txBody>
      <dsp:txXfrm>
        <a:off x="4785093" y="1787613"/>
        <a:ext cx="2322136" cy="1787613"/>
      </dsp:txXfrm>
    </dsp:sp>
    <dsp:sp modelId="{C923C743-F621-4F41-AFF6-27AD7376AA2E}">
      <dsp:nvSpPr>
        <dsp:cNvPr id="0" name=""/>
        <dsp:cNvSpPr/>
      </dsp:nvSpPr>
      <dsp:spPr>
        <a:xfrm>
          <a:off x="5202068" y="268141"/>
          <a:ext cx="1488187" cy="148818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0C145-DFA9-4193-8467-2600DEF46F99}">
      <dsp:nvSpPr>
        <dsp:cNvPr id="0" name=""/>
        <dsp:cNvSpPr/>
      </dsp:nvSpPr>
      <dsp:spPr>
        <a:xfrm>
          <a:off x="284348" y="3706257"/>
          <a:ext cx="6540025" cy="408293"/>
        </a:xfrm>
        <a:prstGeom prst="leftRightArrow">
          <a:avLst/>
        </a:prstGeom>
        <a:solidFill>
          <a:srgbClr val="C00000"/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2C091-7F04-4A1A-A5D0-B444F88EE3C2}">
      <dsp:nvSpPr>
        <dsp:cNvPr id="0" name=""/>
        <dsp:cNvSpPr/>
      </dsp:nvSpPr>
      <dsp:spPr>
        <a:xfrm rot="5400000">
          <a:off x="5695708" y="-2334143"/>
          <a:ext cx="884039" cy="57766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400" b="0" kern="1200" dirty="0" smtClean="0"/>
            <a:t>PARCEIROS</a:t>
          </a:r>
          <a:endParaRPr lang="pt-PT" sz="2400" b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2300" kern="1200" dirty="0"/>
        </a:p>
      </dsp:txBody>
      <dsp:txXfrm rot="-5400000">
        <a:off x="3249386" y="155334"/>
        <a:ext cx="5733529" cy="797729"/>
      </dsp:txXfrm>
    </dsp:sp>
    <dsp:sp modelId="{AF5FED86-E86D-465E-BA62-6F8FF5B65186}">
      <dsp:nvSpPr>
        <dsp:cNvPr id="0" name=""/>
        <dsp:cNvSpPr/>
      </dsp:nvSpPr>
      <dsp:spPr>
        <a:xfrm>
          <a:off x="0" y="1674"/>
          <a:ext cx="3249385" cy="11050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CONCETUALIZAÇÃO</a:t>
          </a:r>
          <a:endParaRPr lang="pt-PT" sz="2800" b="1" kern="1200" dirty="0"/>
        </a:p>
      </dsp:txBody>
      <dsp:txXfrm>
        <a:off x="53944" y="55618"/>
        <a:ext cx="3141497" cy="997160"/>
      </dsp:txXfrm>
    </dsp:sp>
    <dsp:sp modelId="{7D3116C9-6A30-4327-9061-3D5EE23EFA44}">
      <dsp:nvSpPr>
        <dsp:cNvPr id="0" name=""/>
        <dsp:cNvSpPr/>
      </dsp:nvSpPr>
      <dsp:spPr>
        <a:xfrm rot="5400000">
          <a:off x="5695708" y="-1173842"/>
          <a:ext cx="884039" cy="57766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400" b="0" kern="1200" dirty="0" smtClean="0"/>
            <a:t>METADADOS</a:t>
          </a:r>
          <a:endParaRPr lang="pt-PT" sz="2400" b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300" b="0" kern="1200" dirty="0" smtClean="0"/>
            <a:t>OAI-PMH</a:t>
          </a:r>
          <a:endParaRPr lang="pt-PT" sz="2300" b="0" kern="1200" dirty="0"/>
        </a:p>
      </dsp:txBody>
      <dsp:txXfrm rot="-5400000">
        <a:off x="3249386" y="1315635"/>
        <a:ext cx="5733529" cy="797729"/>
      </dsp:txXfrm>
    </dsp:sp>
    <dsp:sp modelId="{4B252549-F895-48C5-943B-B18061F976B7}">
      <dsp:nvSpPr>
        <dsp:cNvPr id="0" name=""/>
        <dsp:cNvSpPr/>
      </dsp:nvSpPr>
      <dsp:spPr>
        <a:xfrm>
          <a:off x="0" y="1161975"/>
          <a:ext cx="3249385" cy="11050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AGREGAÇÃO</a:t>
          </a:r>
          <a:endParaRPr lang="pt-PT" sz="2800" b="1" kern="1200" dirty="0"/>
        </a:p>
      </dsp:txBody>
      <dsp:txXfrm>
        <a:off x="53944" y="1215919"/>
        <a:ext cx="3141497" cy="997160"/>
      </dsp:txXfrm>
    </dsp:sp>
    <dsp:sp modelId="{F3998827-27E8-4FCF-A18C-61C98882C961}">
      <dsp:nvSpPr>
        <dsp:cNvPr id="0" name=""/>
        <dsp:cNvSpPr/>
      </dsp:nvSpPr>
      <dsp:spPr>
        <a:xfrm rot="5400000">
          <a:off x="5695708" y="-13541"/>
          <a:ext cx="884039" cy="57766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400" b="0" kern="1200" dirty="0" smtClean="0"/>
            <a:t>INTEGRADA</a:t>
          </a:r>
          <a:endParaRPr lang="pt-PT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400" b="0" kern="1200" dirty="0" smtClean="0"/>
            <a:t>DIRETA</a:t>
          </a:r>
          <a:endParaRPr lang="pt-PT" sz="2400" b="0" kern="1200" dirty="0"/>
        </a:p>
      </dsp:txBody>
      <dsp:txXfrm rot="-5400000">
        <a:off x="3249386" y="2475937"/>
        <a:ext cx="5733529" cy="797729"/>
      </dsp:txXfrm>
    </dsp:sp>
    <dsp:sp modelId="{A71C10CF-1278-491A-948D-EC340AF1FE03}">
      <dsp:nvSpPr>
        <dsp:cNvPr id="0" name=""/>
        <dsp:cNvSpPr/>
      </dsp:nvSpPr>
      <dsp:spPr>
        <a:xfrm>
          <a:off x="0" y="2322276"/>
          <a:ext cx="3249385" cy="11050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PESQUISA</a:t>
          </a:r>
          <a:endParaRPr lang="pt-PT" sz="2800" b="1" kern="1200" dirty="0"/>
        </a:p>
      </dsp:txBody>
      <dsp:txXfrm>
        <a:off x="53944" y="2376220"/>
        <a:ext cx="3141497" cy="99716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2C091-7F04-4A1A-A5D0-B444F88EE3C2}">
      <dsp:nvSpPr>
        <dsp:cNvPr id="0" name=""/>
        <dsp:cNvSpPr/>
      </dsp:nvSpPr>
      <dsp:spPr>
        <a:xfrm rot="5400000">
          <a:off x="5667465" y="-2300514"/>
          <a:ext cx="940524" cy="577668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400" b="0" kern="1200" dirty="0" smtClean="0"/>
            <a:t>REPOSITÓRIO DE ORIGEM</a:t>
          </a:r>
          <a:endParaRPr lang="pt-PT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PT" sz="2400" kern="1200" dirty="0"/>
        </a:p>
      </dsp:txBody>
      <dsp:txXfrm rot="-5400000">
        <a:off x="3249386" y="163478"/>
        <a:ext cx="5730771" cy="848698"/>
      </dsp:txXfrm>
    </dsp:sp>
    <dsp:sp modelId="{AF5FED86-E86D-465E-BA62-6F8FF5B65186}">
      <dsp:nvSpPr>
        <dsp:cNvPr id="0" name=""/>
        <dsp:cNvSpPr/>
      </dsp:nvSpPr>
      <dsp:spPr>
        <a:xfrm>
          <a:off x="0" y="0"/>
          <a:ext cx="3249385" cy="117565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ACESSO</a:t>
          </a:r>
          <a:endParaRPr lang="pt-PT" sz="2800" b="1" kern="1200" dirty="0"/>
        </a:p>
      </dsp:txBody>
      <dsp:txXfrm>
        <a:off x="57391" y="57391"/>
        <a:ext cx="3134603" cy="1060874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581EA-8B70-4B85-BCAC-AA3B27E6C7B5}">
      <dsp:nvSpPr>
        <dsp:cNvPr id="0" name=""/>
        <dsp:cNvSpPr/>
      </dsp:nvSpPr>
      <dsp:spPr>
        <a:xfrm>
          <a:off x="635702" y="3801"/>
          <a:ext cx="1688731" cy="1151315"/>
        </a:xfrm>
        <a:prstGeom prst="ellipse">
          <a:avLst/>
        </a:prstGeom>
        <a:solidFill>
          <a:schemeClr val="accent6"/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/>
            <a:t>AUTO ARQUIVO </a:t>
          </a:r>
          <a:endParaRPr lang="pt-PT" sz="2000" b="1" kern="1200" dirty="0"/>
        </a:p>
      </dsp:txBody>
      <dsp:txXfrm>
        <a:off x="883011" y="172407"/>
        <a:ext cx="1194113" cy="814103"/>
      </dsp:txXfrm>
    </dsp:sp>
    <dsp:sp modelId="{EA4F0A9D-C5EF-424D-B13E-0457DDA5938B}">
      <dsp:nvSpPr>
        <dsp:cNvPr id="0" name=""/>
        <dsp:cNvSpPr/>
      </dsp:nvSpPr>
      <dsp:spPr>
        <a:xfrm>
          <a:off x="1168641" y="1242316"/>
          <a:ext cx="622855" cy="622855"/>
        </a:xfrm>
        <a:prstGeom prst="mathPlus">
          <a:avLst/>
        </a:prstGeom>
        <a:solidFill>
          <a:schemeClr val="accent5">
            <a:lumMod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000" kern="1200"/>
        </a:p>
      </dsp:txBody>
      <dsp:txXfrm>
        <a:off x="1251200" y="1480496"/>
        <a:ext cx="457737" cy="146495"/>
      </dsp:txXfrm>
    </dsp:sp>
    <dsp:sp modelId="{CE1219B3-FD35-4E09-B564-1FE58398FA5C}">
      <dsp:nvSpPr>
        <dsp:cNvPr id="0" name=""/>
        <dsp:cNvSpPr/>
      </dsp:nvSpPr>
      <dsp:spPr>
        <a:xfrm>
          <a:off x="635702" y="1953295"/>
          <a:ext cx="1877370" cy="1198491"/>
        </a:xfrm>
        <a:prstGeom prst="ellipse">
          <a:avLst/>
        </a:prstGeom>
        <a:solidFill>
          <a:schemeClr val="bg2">
            <a:lumMod val="2500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/>
            <a:t>ARQUIVO MEDIADO</a:t>
          </a:r>
          <a:endParaRPr lang="pt-PT" sz="1800" b="1" kern="1200" dirty="0"/>
        </a:p>
      </dsp:txBody>
      <dsp:txXfrm>
        <a:off x="910636" y="2128810"/>
        <a:ext cx="1327502" cy="847461"/>
      </dsp:txXfrm>
    </dsp:sp>
    <dsp:sp modelId="{58DBC038-D41D-4477-9E61-41EDDA4E6D72}">
      <dsp:nvSpPr>
        <dsp:cNvPr id="0" name=""/>
        <dsp:cNvSpPr/>
      </dsp:nvSpPr>
      <dsp:spPr>
        <a:xfrm>
          <a:off x="1168641" y="3238062"/>
          <a:ext cx="622855" cy="622855"/>
        </a:xfrm>
        <a:prstGeom prst="mathPlus">
          <a:avLst/>
        </a:prstGeom>
        <a:solidFill>
          <a:schemeClr val="accent5">
            <a:lumMod val="5000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000" kern="1200"/>
        </a:p>
      </dsp:txBody>
      <dsp:txXfrm>
        <a:off x="1251200" y="3476242"/>
        <a:ext cx="457737" cy="146495"/>
      </dsp:txXfrm>
    </dsp:sp>
    <dsp:sp modelId="{642C1E5A-45A3-4C2D-8364-DDAEADFFFB46}">
      <dsp:nvSpPr>
        <dsp:cNvPr id="0" name=""/>
        <dsp:cNvSpPr/>
      </dsp:nvSpPr>
      <dsp:spPr>
        <a:xfrm>
          <a:off x="631283" y="3948117"/>
          <a:ext cx="1697569" cy="107388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PARCERIAS REA</a:t>
          </a:r>
          <a:endParaRPr lang="pt-PT" sz="2000" kern="1200" dirty="0"/>
        </a:p>
      </dsp:txBody>
      <dsp:txXfrm>
        <a:off x="879886" y="4105384"/>
        <a:ext cx="1200363" cy="759353"/>
      </dsp:txXfrm>
    </dsp:sp>
    <dsp:sp modelId="{239A8255-0994-4DA4-9C4C-CF37EB3696BD}">
      <dsp:nvSpPr>
        <dsp:cNvPr id="0" name=""/>
        <dsp:cNvSpPr/>
      </dsp:nvSpPr>
      <dsp:spPr>
        <a:xfrm rot="15778">
          <a:off x="2730257" y="2186977"/>
          <a:ext cx="578567" cy="648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600" kern="1200"/>
        </a:p>
      </dsp:txBody>
      <dsp:txXfrm>
        <a:off x="2730258" y="2316249"/>
        <a:ext cx="404997" cy="389010"/>
      </dsp:txXfrm>
    </dsp:sp>
    <dsp:sp modelId="{3005C8E5-3B72-4AF5-A1FD-941756F63BF8}">
      <dsp:nvSpPr>
        <dsp:cNvPr id="0" name=""/>
        <dsp:cNvSpPr/>
      </dsp:nvSpPr>
      <dsp:spPr>
        <a:xfrm>
          <a:off x="3604470" y="782494"/>
          <a:ext cx="3666017" cy="34963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500" kern="1200" dirty="0"/>
        </a:p>
      </dsp:txBody>
      <dsp:txXfrm>
        <a:off x="4141346" y="1294515"/>
        <a:ext cx="2592265" cy="2472258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63DF5-0FC5-4923-8D4A-E2A43A754A57}">
      <dsp:nvSpPr>
        <dsp:cNvPr id="0" name=""/>
        <dsp:cNvSpPr/>
      </dsp:nvSpPr>
      <dsp:spPr>
        <a:xfrm>
          <a:off x="0" y="772656"/>
          <a:ext cx="1141033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CF6A2-6755-421C-BDE3-2D37B699B2B6}">
      <dsp:nvSpPr>
        <dsp:cNvPr id="0" name=""/>
        <dsp:cNvSpPr/>
      </dsp:nvSpPr>
      <dsp:spPr>
        <a:xfrm>
          <a:off x="551618" y="33162"/>
          <a:ext cx="10858716" cy="9766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98" tIns="0" rIns="301898" bIns="0" numCol="1" spcCol="1270" anchor="ctr" anchorCtr="0">
          <a:noAutofit/>
        </a:bodyPr>
        <a:lstStyle/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1800" b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Promover a utilização de padrõe</a:t>
          </a:r>
          <a:r>
            <a:rPr lang="pt-PT" sz="1800" b="1" i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pt-PT" sz="1800" b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de descrição dos recursos, abertos, conjuntamente com a utilização de protocolos de interoperabilidade de modo a viabilizar o acesso integrado a conteúdos REA</a:t>
          </a:r>
          <a:endParaRPr lang="pt-PT" sz="1800" kern="1200" dirty="0">
            <a:solidFill>
              <a:schemeClr val="tx1"/>
            </a:solidFill>
          </a:endParaRPr>
        </a:p>
      </dsp:txBody>
      <dsp:txXfrm>
        <a:off x="599294" y="80838"/>
        <a:ext cx="10763364" cy="881305"/>
      </dsp:txXfrm>
    </dsp:sp>
    <dsp:sp modelId="{68C732A8-D12B-42F3-B8B3-85D668C0A605}">
      <dsp:nvSpPr>
        <dsp:cNvPr id="0" name=""/>
        <dsp:cNvSpPr/>
      </dsp:nvSpPr>
      <dsp:spPr>
        <a:xfrm>
          <a:off x="0" y="1986913"/>
          <a:ext cx="1141033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F25752-ABDB-4174-8BB7-4714BB56C68F}">
      <dsp:nvSpPr>
        <dsp:cNvPr id="0" name=""/>
        <dsp:cNvSpPr/>
      </dsp:nvSpPr>
      <dsp:spPr>
        <a:xfrm>
          <a:off x="546559" y="1231656"/>
          <a:ext cx="10858716" cy="976657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98" tIns="0" rIns="3018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Integrar um espaço virtual de interação, aprendizagem e trabalho em rede 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594235" y="1279332"/>
        <a:ext cx="10763364" cy="881305"/>
      </dsp:txXfrm>
    </dsp:sp>
    <dsp:sp modelId="{456B9750-6251-4526-8356-1F5635F30672}">
      <dsp:nvSpPr>
        <dsp:cNvPr id="0" name=""/>
        <dsp:cNvSpPr/>
      </dsp:nvSpPr>
      <dsp:spPr>
        <a:xfrm>
          <a:off x="0" y="3201170"/>
          <a:ext cx="1141033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BDF94-8844-4EF8-8E0D-15310C042DA1}">
      <dsp:nvSpPr>
        <dsp:cNvPr id="0" name=""/>
        <dsp:cNvSpPr/>
      </dsp:nvSpPr>
      <dsp:spPr>
        <a:xfrm>
          <a:off x="546559" y="2445913"/>
          <a:ext cx="10858716" cy="976657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98" tIns="0" rIns="301898" bIns="0" numCol="1" spcCol="1270" anchor="ctr" anchorCtr="0">
          <a:noAutofit/>
        </a:bodyPr>
        <a:lstStyle/>
        <a:p>
          <a:pPr lvl="0" algn="l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SimSun" panose="02010600030101010101" pitchFamily="2" charset="-122"/>
              <a:cs typeface="Arial" panose="020B0604020202020204" pitchFamily="34" charset="0"/>
            </a:rPr>
            <a:t>Contribuir para o diálogo, disseminação do conhecimento e divulgação de práticas, extensíveis a comunidades com interesse na implementação de práticas educacionais abertas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594235" y="2493589"/>
        <a:ext cx="10763364" cy="881305"/>
      </dsp:txXfrm>
    </dsp:sp>
    <dsp:sp modelId="{D9E50C22-D4EF-4801-92B8-BFB3ECBF6808}">
      <dsp:nvSpPr>
        <dsp:cNvPr id="0" name=""/>
        <dsp:cNvSpPr/>
      </dsp:nvSpPr>
      <dsp:spPr>
        <a:xfrm>
          <a:off x="0" y="4415428"/>
          <a:ext cx="1141033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371ED-57D2-4E32-90F4-9FDD0BF92960}">
      <dsp:nvSpPr>
        <dsp:cNvPr id="0" name=""/>
        <dsp:cNvSpPr/>
      </dsp:nvSpPr>
      <dsp:spPr>
        <a:xfrm>
          <a:off x="546559" y="3660170"/>
          <a:ext cx="10858716" cy="976657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898" tIns="0" rIns="30189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Apoiar o desenvolvimento e oferta de ferramentas de capacitação e de educação ao longo da vi</a:t>
          </a:r>
          <a:r>
            <a:rPr lang="pt-PT" sz="1800" b="1" kern="1200" dirty="0" smtClean="0">
              <a:solidFill>
                <a:schemeClr val="tx1"/>
              </a:solidFill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da</a:t>
          </a:r>
          <a:r>
            <a:rPr lang="pt-PT" sz="1800" b="1" kern="1200" dirty="0" smtClean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pt-PT" sz="1800" kern="1200" dirty="0"/>
        </a:p>
      </dsp:txBody>
      <dsp:txXfrm>
        <a:off x="594235" y="3707846"/>
        <a:ext cx="10763364" cy="881305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0"/>
          <a:ext cx="9995770" cy="30455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ea typeface="Cambria" panose="02040503050406030204" pitchFamily="18" charset="0"/>
              <a:cs typeface="Trebuchet MS" panose="020B0603020202020204" pitchFamily="34" charset="0"/>
            </a:rPr>
            <a:t>As dinâmicas de colaboração deverão ser capitalizadas para fomentar o diálogo, o intercâmbio de experiências e o desenvolvimento de reflexão, nomeadamente na elaboração de políticas, princípios e práticas orientadoras na área dos REA.</a:t>
          </a:r>
          <a:endParaRPr lang="pt-PT" sz="2400" kern="1200" dirty="0" smtClean="0"/>
        </a:p>
      </dsp:txBody>
      <dsp:txXfrm>
        <a:off x="148672" y="148672"/>
        <a:ext cx="9698426" cy="27482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3DFF3-554D-4EBF-A5A2-68559AD93FA3}">
      <dsp:nvSpPr>
        <dsp:cNvPr id="0" name=""/>
        <dsp:cNvSpPr/>
      </dsp:nvSpPr>
      <dsp:spPr>
        <a:xfrm>
          <a:off x="0" y="0"/>
          <a:ext cx="11523945" cy="20913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>
              <a:latin typeface="+mn-lt"/>
              <a:ea typeface="Times New Roman" panose="02020603050405020304" pitchFamily="18" charset="0"/>
              <a:cs typeface="Tahoma" panose="020B0604030504040204" pitchFamily="34" charset="0"/>
            </a:rPr>
            <a:t>Sistema agregador de práticas colaborativas e de interação social que promove e dá suporte ao desenvolvimento de ambientes de aprendizagem e de investigação, flexíveis e abertos. </a:t>
          </a:r>
          <a:endParaRPr lang="pt-PT" sz="2400" kern="1200" dirty="0">
            <a:latin typeface="+mn-lt"/>
          </a:endParaRPr>
        </a:p>
      </dsp:txBody>
      <dsp:txXfrm>
        <a:off x="102093" y="102093"/>
        <a:ext cx="11319759" cy="18871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9E1ED-EC22-4ABD-85F3-AA5B0054563C}">
      <dsp:nvSpPr>
        <dsp:cNvPr id="0" name=""/>
        <dsp:cNvSpPr/>
      </dsp:nvSpPr>
      <dsp:spPr>
        <a:xfrm>
          <a:off x="2207738" y="0"/>
          <a:ext cx="5630359" cy="3938829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8D7843-C54C-49AE-B89B-A794C1D015F9}">
      <dsp:nvSpPr>
        <dsp:cNvPr id="0" name=""/>
        <dsp:cNvSpPr/>
      </dsp:nvSpPr>
      <dsp:spPr>
        <a:xfrm>
          <a:off x="3800406" y="394267"/>
          <a:ext cx="4360240" cy="14001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800" b="0" kern="1200" dirty="0" smtClean="0"/>
            <a:t>ACESSO ABERTO</a:t>
          </a:r>
          <a:endParaRPr lang="pt-PT" sz="3800" b="0" kern="1200" dirty="0"/>
        </a:p>
      </dsp:txBody>
      <dsp:txXfrm>
        <a:off x="3868755" y="462616"/>
        <a:ext cx="4223542" cy="1263432"/>
      </dsp:txXfrm>
    </dsp:sp>
    <dsp:sp modelId="{53B7B3F7-606B-43B2-A658-5EC3612AC68A}">
      <dsp:nvSpPr>
        <dsp:cNvPr id="0" name=""/>
        <dsp:cNvSpPr/>
      </dsp:nvSpPr>
      <dsp:spPr>
        <a:xfrm>
          <a:off x="3800406" y="1969414"/>
          <a:ext cx="4360240" cy="14001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3700" b="0" kern="1200" dirty="0" smtClean="0"/>
            <a:t>EDUCAÇÃO ABERTA</a:t>
          </a:r>
          <a:endParaRPr lang="pt-PT" sz="3700" b="0" kern="1200" dirty="0"/>
        </a:p>
      </dsp:txBody>
      <dsp:txXfrm>
        <a:off x="3868755" y="2037763"/>
        <a:ext cx="4223542" cy="12634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9678C-730C-4FD7-99A0-F1A8E7C85FF7}">
      <dsp:nvSpPr>
        <dsp:cNvPr id="0" name=""/>
        <dsp:cNvSpPr/>
      </dsp:nvSpPr>
      <dsp:spPr>
        <a:xfrm>
          <a:off x="4065797" y="2359"/>
          <a:ext cx="1992117" cy="99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</a:rPr>
            <a:t>(in)FORMAÇÃO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4094971" y="31533"/>
        <a:ext cx="1933769" cy="937710"/>
      </dsp:txXfrm>
    </dsp:sp>
    <dsp:sp modelId="{5584EA07-B0A4-4188-9055-693BA0299E86}">
      <dsp:nvSpPr>
        <dsp:cNvPr id="0" name=""/>
        <dsp:cNvSpPr/>
      </dsp:nvSpPr>
      <dsp:spPr>
        <a:xfrm rot="2700000">
          <a:off x="5499616" y="1282883"/>
          <a:ext cx="1038090" cy="348620"/>
        </a:xfrm>
        <a:prstGeom prst="left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>
        <a:off x="5604202" y="1352607"/>
        <a:ext cx="828918" cy="209172"/>
      </dsp:txXfrm>
    </dsp:sp>
    <dsp:sp modelId="{2DC5F0FC-CD64-4AEA-8C03-0F6E34F45210}">
      <dsp:nvSpPr>
        <dsp:cNvPr id="0" name=""/>
        <dsp:cNvSpPr/>
      </dsp:nvSpPr>
      <dsp:spPr>
        <a:xfrm>
          <a:off x="5979407" y="1915969"/>
          <a:ext cx="1992117" cy="99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</a:rPr>
            <a:t>QUALIDADE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6008581" y="1945143"/>
        <a:ext cx="1933769" cy="937710"/>
      </dsp:txXfrm>
    </dsp:sp>
    <dsp:sp modelId="{12D26664-3C7E-4F4E-9A43-88C1CDCCAEA9}">
      <dsp:nvSpPr>
        <dsp:cNvPr id="0" name=""/>
        <dsp:cNvSpPr/>
      </dsp:nvSpPr>
      <dsp:spPr>
        <a:xfrm rot="8100000">
          <a:off x="5499616" y="3196493"/>
          <a:ext cx="1038090" cy="348620"/>
        </a:xfrm>
        <a:prstGeom prst="left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 rot="10800000">
        <a:off x="5604202" y="3266217"/>
        <a:ext cx="828918" cy="209172"/>
      </dsp:txXfrm>
    </dsp:sp>
    <dsp:sp modelId="{BF6E90A0-E645-4EAA-8EEC-7EA489DFE148}">
      <dsp:nvSpPr>
        <dsp:cNvPr id="0" name=""/>
        <dsp:cNvSpPr/>
      </dsp:nvSpPr>
      <dsp:spPr>
        <a:xfrm>
          <a:off x="4065797" y="3829579"/>
          <a:ext cx="1992117" cy="99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</a:rPr>
            <a:t>AVALIAÇÃO  MELHORIA CONTÍNUA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4094971" y="3858753"/>
        <a:ext cx="1933769" cy="937710"/>
      </dsp:txXfrm>
    </dsp:sp>
    <dsp:sp modelId="{7C066CEE-786F-4EE3-823F-16FA76A33001}">
      <dsp:nvSpPr>
        <dsp:cNvPr id="0" name=""/>
        <dsp:cNvSpPr/>
      </dsp:nvSpPr>
      <dsp:spPr>
        <a:xfrm rot="13500000">
          <a:off x="3586006" y="3196493"/>
          <a:ext cx="1038090" cy="348620"/>
        </a:xfrm>
        <a:prstGeom prst="left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 rot="10800000">
        <a:off x="3690592" y="3266217"/>
        <a:ext cx="828918" cy="209172"/>
      </dsp:txXfrm>
    </dsp:sp>
    <dsp:sp modelId="{95B35DB5-F151-452D-961E-A5338C23B1E7}">
      <dsp:nvSpPr>
        <dsp:cNvPr id="0" name=""/>
        <dsp:cNvSpPr/>
      </dsp:nvSpPr>
      <dsp:spPr>
        <a:xfrm>
          <a:off x="2152187" y="1915969"/>
          <a:ext cx="1992117" cy="9960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solidFill>
                <a:schemeClr val="tx1"/>
              </a:solidFill>
            </a:rPr>
            <a:t>COMUNIDADE OPEN ACCESS</a:t>
          </a:r>
          <a:endParaRPr lang="pt-PT" sz="2000" kern="1200" dirty="0">
            <a:solidFill>
              <a:schemeClr val="tx1"/>
            </a:solidFill>
          </a:endParaRPr>
        </a:p>
      </dsp:txBody>
      <dsp:txXfrm>
        <a:off x="2181361" y="1945143"/>
        <a:ext cx="1933769" cy="937710"/>
      </dsp:txXfrm>
    </dsp:sp>
    <dsp:sp modelId="{545CB7DC-BB24-4D00-8EF3-B98F89A8EFA1}">
      <dsp:nvSpPr>
        <dsp:cNvPr id="0" name=""/>
        <dsp:cNvSpPr/>
      </dsp:nvSpPr>
      <dsp:spPr>
        <a:xfrm rot="18900000">
          <a:off x="3586006" y="1282883"/>
          <a:ext cx="1038090" cy="348620"/>
        </a:xfrm>
        <a:prstGeom prst="left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400" kern="1200"/>
        </a:p>
      </dsp:txBody>
      <dsp:txXfrm>
        <a:off x="3690592" y="1352607"/>
        <a:ext cx="828918" cy="2091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244A8-5568-4B52-ABA4-AEC3CFDC0635}">
      <dsp:nvSpPr>
        <dsp:cNvPr id="0" name=""/>
        <dsp:cNvSpPr/>
      </dsp:nvSpPr>
      <dsp:spPr>
        <a:xfrm>
          <a:off x="0" y="1118372"/>
          <a:ext cx="2447409" cy="1223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dirty="0" smtClean="0"/>
            <a:t>Produção académica</a:t>
          </a:r>
          <a:endParaRPr lang="pt-PT" sz="2400" b="1" kern="1200" dirty="0"/>
        </a:p>
      </dsp:txBody>
      <dsp:txXfrm>
        <a:off x="35841" y="1154213"/>
        <a:ext cx="2375727" cy="1152022"/>
      </dsp:txXfrm>
    </dsp:sp>
    <dsp:sp modelId="{3D796A23-A9B2-49F2-8D1E-D9E9A163856E}">
      <dsp:nvSpPr>
        <dsp:cNvPr id="0" name=""/>
        <dsp:cNvSpPr/>
      </dsp:nvSpPr>
      <dsp:spPr>
        <a:xfrm>
          <a:off x="3059933" y="1118739"/>
          <a:ext cx="2447409" cy="12237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b="1" kern="1200" smtClean="0"/>
            <a:t>Comunidades </a:t>
          </a:r>
          <a:r>
            <a:rPr lang="pt-PT" sz="2400" b="1" kern="1200" dirty="0" smtClean="0"/>
            <a:t>Científicas </a:t>
          </a:r>
          <a:endParaRPr lang="pt-PT" sz="2400" b="1" kern="1200" dirty="0"/>
        </a:p>
      </dsp:txBody>
      <dsp:txXfrm>
        <a:off x="3095774" y="1154580"/>
        <a:ext cx="2375727" cy="11520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244A8-5568-4B52-ABA4-AEC3CFDC0635}">
      <dsp:nvSpPr>
        <dsp:cNvPr id="0" name=""/>
        <dsp:cNvSpPr/>
      </dsp:nvSpPr>
      <dsp:spPr>
        <a:xfrm>
          <a:off x="0" y="1086965"/>
          <a:ext cx="2424218" cy="12121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b="1" kern="1200" dirty="0" smtClean="0"/>
            <a:t>Publicações UAb</a:t>
          </a:r>
          <a:endParaRPr lang="pt-PT" sz="2500" b="1" kern="1200" dirty="0"/>
        </a:p>
      </dsp:txBody>
      <dsp:txXfrm>
        <a:off x="35501" y="1122466"/>
        <a:ext cx="2353216" cy="1141107"/>
      </dsp:txXfrm>
    </dsp:sp>
    <dsp:sp modelId="{3D796A23-A9B2-49F2-8D1E-D9E9A163856E}">
      <dsp:nvSpPr>
        <dsp:cNvPr id="0" name=""/>
        <dsp:cNvSpPr/>
      </dsp:nvSpPr>
      <dsp:spPr>
        <a:xfrm>
          <a:off x="3030939" y="1089280"/>
          <a:ext cx="2424218" cy="12121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500" b="1" kern="1200" dirty="0" smtClean="0"/>
            <a:t>Recursos Educacionais Abertos</a:t>
          </a:r>
          <a:endParaRPr lang="pt-PT" sz="2500" b="1" kern="1200" dirty="0"/>
        </a:p>
      </dsp:txBody>
      <dsp:txXfrm>
        <a:off x="3066440" y="1124781"/>
        <a:ext cx="2353216" cy="11411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13EC6-8112-49DA-B6F8-766E3C2BD144}">
      <dsp:nvSpPr>
        <dsp:cNvPr id="0" name=""/>
        <dsp:cNvSpPr/>
      </dsp:nvSpPr>
      <dsp:spPr>
        <a:xfrm>
          <a:off x="0" y="138578"/>
          <a:ext cx="11514420" cy="9921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dirty="0" smtClean="0"/>
            <a:t>As comunidades temáticas têm coordenadores científicos que validam os conteúdos em auto arquivo</a:t>
          </a:r>
          <a:endParaRPr lang="pt-PT" sz="2200" kern="1200" dirty="0"/>
        </a:p>
      </dsp:txBody>
      <dsp:txXfrm>
        <a:off x="48433" y="187011"/>
        <a:ext cx="11417554" cy="895294"/>
      </dsp:txXfrm>
    </dsp:sp>
    <dsp:sp modelId="{D590EA3D-F3E0-40C4-BF7C-B22A2A1ED394}">
      <dsp:nvSpPr>
        <dsp:cNvPr id="0" name=""/>
        <dsp:cNvSpPr/>
      </dsp:nvSpPr>
      <dsp:spPr>
        <a:xfrm>
          <a:off x="0" y="1161055"/>
          <a:ext cx="11514420" cy="100711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dirty="0" smtClean="0"/>
            <a:t>As comunidades e os respetivos coordenadores são validados pelo Conselho Científico da UAb</a:t>
          </a:r>
          <a:endParaRPr lang="pt-PT" sz="2200" kern="1200" dirty="0"/>
        </a:p>
      </dsp:txBody>
      <dsp:txXfrm>
        <a:off x="49163" y="1210218"/>
        <a:ext cx="11416094" cy="908785"/>
      </dsp:txXfrm>
    </dsp:sp>
    <dsp:sp modelId="{319C991E-DDB1-4166-8DBA-386F4CFCEDF4}">
      <dsp:nvSpPr>
        <dsp:cNvPr id="0" name=""/>
        <dsp:cNvSpPr/>
      </dsp:nvSpPr>
      <dsp:spPr>
        <a:xfrm>
          <a:off x="0" y="2317338"/>
          <a:ext cx="11514420" cy="9921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b="1" kern="1200" dirty="0" smtClean="0"/>
            <a:t>As publicações UAb têm a validação do Conselho Editorial da UAb</a:t>
          </a:r>
          <a:endParaRPr lang="pt-PT" sz="2200" kern="1200" dirty="0"/>
        </a:p>
      </dsp:txBody>
      <dsp:txXfrm>
        <a:off x="48433" y="2365771"/>
        <a:ext cx="11417554" cy="895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3633A-AD41-437D-B28F-EBB8D55C55EC}" type="datetimeFigureOut">
              <a:rPr lang="pt-PT" smtClean="0"/>
              <a:t>01/06/2026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C7520-7274-458D-91A8-EB9AE5771F6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36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7757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96b42fb9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96b42fb9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5641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96b42fb9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96b42fb9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418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96b42fb9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96b42fb9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9826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96b42fb9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96b42fb9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6292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96b42fb9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96b42fb9f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7104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71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7282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73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179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0395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032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26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0378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22714-5093-42AC-93F4-323B30524020}" type="slidenum">
              <a:rPr lang="pt-PT" smtClean="0"/>
              <a:t>29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2948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22714-5093-42AC-93F4-323B30524020}" type="slidenum">
              <a:rPr lang="pt-PT" smtClean="0"/>
              <a:t>30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319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22714-5093-42AC-93F4-323B30524020}" type="slidenum">
              <a:rPr lang="pt-PT" smtClean="0"/>
              <a:t>31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7221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22714-5093-42AC-93F4-323B30524020}" type="slidenum">
              <a:rPr lang="pt-PT" smtClean="0"/>
              <a:t>32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5938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C7520-7274-458D-91A8-EB9AE5771F6C}" type="slidenum">
              <a:rPr lang="pt-PT" smtClean="0"/>
              <a:t>50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908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7B7B-9E9B-4445-99DF-F7582A1824E1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89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8113-229C-48FE-AAF2-5144DD2ED83C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46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F8B4-6FCB-48B4-9DDC-895966D475EC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0434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7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B7DE2-980E-49F2-897F-F2BA8667446C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301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51265-488A-4F20-B5FC-CA0711F89AE9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605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390D7-4E58-4128-9D0E-31EB9BB63639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58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F7E4-1999-4239-AD6E-0D45A4F35868}" type="datetime1">
              <a:rPr lang="pt-PT" smtClean="0"/>
              <a:t>01/06/2026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1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B415D-910F-466F-A802-CD102332234A}" type="datetime1">
              <a:rPr lang="pt-PT" smtClean="0"/>
              <a:t>01/06/2026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812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6C430-925C-40F2-A1EA-C64021A157D8}" type="datetime1">
              <a:rPr lang="pt-PT" smtClean="0"/>
              <a:t>01/06/2026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859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8D64A-27C4-445B-973D-99E229B3A6B9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58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B9DA-3294-4382-B990-49EB3B6A6AD8}" type="datetime1">
              <a:rPr lang="pt-PT" smtClean="0"/>
              <a:t>01/06/2026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866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653DD-4183-454D-8E13-92BF166FBD51}" type="datetime1">
              <a:rPr lang="pt-PT" smtClean="0"/>
              <a:t>01/06/2026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Recursos educacionais abertos na Universidade Aberta de Portugal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C6E97-C2D7-4672-8E26-6F031960242A}" type="slidenum">
              <a:rPr lang="pt-PT" smtClean="0"/>
              <a:t>‹#›</a:t>
            </a:fld>
            <a:endParaRPr lang="pt-PT"/>
          </a:p>
        </p:txBody>
      </p:sp>
      <p:pic>
        <p:nvPicPr>
          <p:cNvPr id="8" name="Imagem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1503123"/>
          </a:xfrm>
          <a:prstGeom prst="roundRect">
            <a:avLst>
              <a:gd name="adj" fmla="val 8594"/>
            </a:avLst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m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677" y="246150"/>
            <a:ext cx="2179527" cy="973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61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uab.pt/wp-content/uploads/2018/10/D85-R-2018_Regulamento-do-Reposit%C3%B3rio-Aberto_10set2018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rtal.uab.pt/wp-content/uploads/2018/10/D86-R-2018_Pol%C3%ADtica-de-Preserva%C3%A7%C3%A3o-do-Reposit%C3%B3rio-Aberto_10set2018.pd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Data" Target="../diagrams/data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17" Type="http://schemas.microsoft.com/office/2007/relationships/diagramDrawing" Target="../diagrams/drawing9.xml"/><Relationship Id="rId2" Type="http://schemas.openxmlformats.org/officeDocument/2006/relationships/diagramData" Target="../diagrams/data7.xml"/><Relationship Id="rId16" Type="http://schemas.openxmlformats.org/officeDocument/2006/relationships/diagramColors" Target="../diagrams/colors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QuickStyle" Target="../diagrams/quickStyle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ct.p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hyperlink" Target="https://dre.pt/home/-/dre/70297426/details/maximized?p_auth=68OoFk9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4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4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4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4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7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4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image" Target="../media/image26.jpeg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4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diagramDrawing" Target="../diagrams/drawing23.xml"/><Relationship Id="rId3" Type="http://schemas.openxmlformats.org/officeDocument/2006/relationships/diagramLayout" Target="../diagrams/layout22.xml"/><Relationship Id="rId7" Type="http://schemas.openxmlformats.org/officeDocument/2006/relationships/image" Target="../media/image27.png"/><Relationship Id="rId12" Type="http://schemas.openxmlformats.org/officeDocument/2006/relationships/diagramColors" Target="../diagrams/colors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openxmlformats.org/officeDocument/2006/relationships/diagramQuickStyle" Target="../diagrams/quickStyle23.xml"/><Relationship Id="rId5" Type="http://schemas.openxmlformats.org/officeDocument/2006/relationships/diagramColors" Target="../diagrams/colors22.xml"/><Relationship Id="rId15" Type="http://schemas.openxmlformats.org/officeDocument/2006/relationships/image" Target="../media/image26.jpeg"/><Relationship Id="rId10" Type="http://schemas.openxmlformats.org/officeDocument/2006/relationships/diagramLayout" Target="../diagrams/layout23.xml"/><Relationship Id="rId4" Type="http://schemas.openxmlformats.org/officeDocument/2006/relationships/diagramQuickStyle" Target="../diagrams/quickStyle22.xml"/><Relationship Id="rId9" Type="http://schemas.openxmlformats.org/officeDocument/2006/relationships/diagramData" Target="../diagrams/data23.xml"/><Relationship Id="rId1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4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12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11" Type="http://schemas.openxmlformats.org/officeDocument/2006/relationships/image" Target="../media/image36.png"/><Relationship Id="rId5" Type="http://schemas.openxmlformats.org/officeDocument/2006/relationships/diagramQuickStyle" Target="../diagrams/quickStyle26.xml"/><Relationship Id="rId10" Type="http://schemas.openxmlformats.org/officeDocument/2006/relationships/image" Target="../media/image35.png"/><Relationship Id="rId4" Type="http://schemas.openxmlformats.org/officeDocument/2006/relationships/diagramLayout" Target="../diagrams/layout26.xml"/><Relationship Id="rId9" Type="http://schemas.openxmlformats.org/officeDocument/2006/relationships/image" Target="../media/image3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8.xml"/><Relationship Id="rId13" Type="http://schemas.openxmlformats.org/officeDocument/2006/relationships/image" Target="../media/image4.png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12" Type="http://schemas.microsoft.com/office/2007/relationships/diagramDrawing" Target="../diagrams/drawing28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11" Type="http://schemas.openxmlformats.org/officeDocument/2006/relationships/diagramColors" Target="../diagrams/colors28.xml"/><Relationship Id="rId5" Type="http://schemas.openxmlformats.org/officeDocument/2006/relationships/diagramQuickStyle" Target="../diagrams/quickStyle27.xml"/><Relationship Id="rId10" Type="http://schemas.openxmlformats.org/officeDocument/2006/relationships/diagramQuickStyle" Target="../diagrams/quickStyle28.xml"/><Relationship Id="rId4" Type="http://schemas.openxmlformats.org/officeDocument/2006/relationships/diagramLayout" Target="../diagrams/layout27.xml"/><Relationship Id="rId9" Type="http://schemas.openxmlformats.org/officeDocument/2006/relationships/diagramLayout" Target="../diagrams/layout28.xml"/></Relationships>
</file>

<file path=ppt/slides/_rels/slide5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3" Type="http://schemas.openxmlformats.org/officeDocument/2006/relationships/image" Target="../media/image37.png"/><Relationship Id="rId7" Type="http://schemas.openxmlformats.org/officeDocument/2006/relationships/diagramColors" Target="../diagrams/colors29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9.xml"/><Relationship Id="rId5" Type="http://schemas.openxmlformats.org/officeDocument/2006/relationships/diagramLayout" Target="../diagrams/layout29.xml"/><Relationship Id="rId4" Type="http://schemas.openxmlformats.org/officeDocument/2006/relationships/diagramData" Target="../diagrams/data29.xml"/><Relationship Id="rId9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0.xml"/><Relationship Id="rId13" Type="http://schemas.openxmlformats.org/officeDocument/2006/relationships/image" Target="../media/image41.png"/><Relationship Id="rId3" Type="http://schemas.openxmlformats.org/officeDocument/2006/relationships/image" Target="../media/image4.png"/><Relationship Id="rId7" Type="http://schemas.openxmlformats.org/officeDocument/2006/relationships/diagramLayout" Target="../diagrams/layout30.xml"/><Relationship Id="rId12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0.xml"/><Relationship Id="rId11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microsoft.com/office/2007/relationships/diagramDrawing" Target="../diagrams/drawing30.xml"/><Relationship Id="rId4" Type="http://schemas.openxmlformats.org/officeDocument/2006/relationships/image" Target="../media/image38.png"/><Relationship Id="rId9" Type="http://schemas.openxmlformats.org/officeDocument/2006/relationships/diagramColors" Target="../diagrams/colors30.xml"/><Relationship Id="rId14" Type="http://schemas.openxmlformats.org/officeDocument/2006/relationships/image" Target="../media/image4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pt/cms/view/id/28/" TargetMode="External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Relationship Id="rId9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4.pn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4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12" Type="http://schemas.openxmlformats.org/officeDocument/2006/relationships/image" Target="../media/image4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36.xml"/><Relationship Id="rId7" Type="http://schemas.microsoft.com/office/2007/relationships/diagramDrawing" Target="../diagrams/drawing3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6.xml"/><Relationship Id="rId5" Type="http://schemas.openxmlformats.org/officeDocument/2006/relationships/diagramQuickStyle" Target="../diagrams/quickStyle36.xml"/><Relationship Id="rId4" Type="http://schemas.openxmlformats.org/officeDocument/2006/relationships/diagramLayout" Target="../diagrams/layout36.xml"/><Relationship Id="rId9" Type="http://schemas.openxmlformats.org/officeDocument/2006/relationships/image" Target="../media/image26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image" Target="../media/image4.pn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8.xml"/><Relationship Id="rId5" Type="http://schemas.openxmlformats.org/officeDocument/2006/relationships/diagramQuickStyle" Target="../diagrams/quickStyle38.xml"/><Relationship Id="rId4" Type="http://schemas.openxmlformats.org/officeDocument/2006/relationships/diagramLayout" Target="../diagrams/layout3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e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2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ia.carvalho@uab.pt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503123"/>
          </a:xfrm>
          <a:prstGeom prst="roundRect">
            <a:avLst>
              <a:gd name="adj" fmla="val 8594"/>
            </a:avLst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677" y="246150"/>
            <a:ext cx="2179527" cy="973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ângulo 6"/>
          <p:cNvSpPr/>
          <p:nvPr/>
        </p:nvSpPr>
        <p:spPr>
          <a:xfrm>
            <a:off x="565899" y="2967337"/>
            <a:ext cx="1106020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600" b="1" dirty="0"/>
              <a:t>RECURSOS EDUCACIONAIS ABERTOS NA UNIVERSIDADE ABERTA DE PORTUGAL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949868" y="6169582"/>
            <a:ext cx="229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Madalena </a:t>
            </a:r>
            <a:r>
              <a:rPr lang="pt-PT" dirty="0" smtClean="0"/>
              <a:t>Carvalho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1</a:t>
            </a:fld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m 9" descr="Licença Creative Commons - Atribuição Uso Não Comercial; Sem derivações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4" y="6391475"/>
            <a:ext cx="656048" cy="231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16577" y="6161899"/>
            <a:ext cx="1679652" cy="46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921802" y="2084219"/>
            <a:ext cx="4348399" cy="1312740"/>
            <a:chOff x="0" y="5349"/>
            <a:chExt cx="4348398" cy="1312740"/>
          </a:xfrm>
        </p:grpSpPr>
        <p:sp>
          <p:nvSpPr>
            <p:cNvPr id="10" name="Retângulo arredondado 9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ângulo 10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algn="ctr" defTabSz="146681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300" dirty="0"/>
                <a:t>CONDICIONANTES INTERNAS</a:t>
              </a: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3921802" y="3978055"/>
            <a:ext cx="4348399" cy="1312740"/>
            <a:chOff x="0" y="5349"/>
            <a:chExt cx="4348398" cy="1312740"/>
          </a:xfrm>
        </p:grpSpPr>
        <p:sp>
          <p:nvSpPr>
            <p:cNvPr id="13" name="Retângulo arredondado 12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algn="ctr" defTabSz="146681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300" dirty="0"/>
                <a:t>CONDICIONANTES EXTERNAS</a:t>
              </a:r>
            </a:p>
          </p:txBody>
        </p:sp>
      </p:grp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10</a:t>
            </a:fld>
            <a:endParaRPr lang="pt-PT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1414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921802" y="1831883"/>
            <a:ext cx="4348399" cy="1312740"/>
            <a:chOff x="0" y="5349"/>
            <a:chExt cx="4348398" cy="1312740"/>
          </a:xfrm>
        </p:grpSpPr>
        <p:sp>
          <p:nvSpPr>
            <p:cNvPr id="10" name="Retângulo arredondado 9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ângulo 10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algn="ctr" defTabSz="146681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300" dirty="0"/>
                <a:t>CONDICIONANTES INTERNAS</a:t>
              </a:r>
            </a:p>
          </p:txBody>
        </p:sp>
      </p:grpSp>
      <p:sp>
        <p:nvSpPr>
          <p:cNvPr id="15" name="CaixaDeTexto 14"/>
          <p:cNvSpPr txBox="1"/>
          <p:nvPr/>
        </p:nvSpPr>
        <p:spPr>
          <a:xfrm>
            <a:off x="2542742" y="3144623"/>
            <a:ext cx="71065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PT" sz="2800" b="1" dirty="0">
                <a:latin typeface="Candara" panose="020E0502030303020204" pitchFamily="34" charset="0"/>
              </a:rPr>
              <a:t>Orientações Estratégicas 2006-2010</a:t>
            </a:r>
            <a:endParaRPr lang="pt-PT" sz="2400" dirty="0">
              <a:latin typeface="Candara" panose="020E0502030303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181100" y="4020269"/>
            <a:ext cx="982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PT" sz="2800" b="1" dirty="0">
              <a:latin typeface="Candara" panose="020E0502030303020204" pitchFamily="34" charset="0"/>
            </a:endParaRPr>
          </a:p>
          <a:p>
            <a:pPr algn="ctr"/>
            <a:r>
              <a:rPr lang="pt-PT" sz="2800" b="1" dirty="0">
                <a:latin typeface="Candara" panose="020E0502030303020204" pitchFamily="34" charset="0"/>
              </a:rPr>
              <a:t>Programa estratégico para a inovação em Ensino a Distância</a:t>
            </a:r>
            <a:endParaRPr lang="pt-PT" sz="2800" b="1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073151" y="5468203"/>
            <a:ext cx="10045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dirty="0">
                <a:latin typeface="Candara" panose="020E0502030303020204" pitchFamily="34" charset="0"/>
              </a:rPr>
              <a:t>PARTILHA DO CONHECIMENTO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11</a:t>
            </a:fld>
            <a:endParaRPr lang="pt-PT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37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1390651" y="3350373"/>
            <a:ext cx="941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b="1" dirty="0">
                <a:latin typeface="Candara" panose="020E0502030303020204" pitchFamily="34" charset="0"/>
              </a:rPr>
              <a:t>Conselho de Reitores das Universidades Portuguesas - CRUP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3921802" y="1831883"/>
            <a:ext cx="4348399" cy="1312740"/>
            <a:chOff x="0" y="5349"/>
            <a:chExt cx="4348398" cy="1312740"/>
          </a:xfrm>
        </p:grpSpPr>
        <p:sp>
          <p:nvSpPr>
            <p:cNvPr id="21" name="Retângulo arredondado 20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algn="ctr" defTabSz="146681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3300" dirty="0"/>
                <a:t>CONDICIONANTES EXTERNAS</a:t>
              </a:r>
            </a:p>
          </p:txBody>
        </p:sp>
      </p:grp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12</a:t>
            </a:fld>
            <a:endParaRPr lang="pt-PT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916" y="4246257"/>
            <a:ext cx="9991725" cy="138112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154" y="5502871"/>
            <a:ext cx="7715250" cy="742950"/>
          </a:xfrm>
          <a:prstGeom prst="rect">
            <a:avLst/>
          </a:prstGeom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876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13</a:t>
            </a:fld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46684429"/>
              </p:ext>
            </p:extLst>
          </p:nvPr>
        </p:nvGraphicFramePr>
        <p:xfrm>
          <a:off x="1034143" y="1528355"/>
          <a:ext cx="10123713" cy="4827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5237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E9678C-730C-4FD7-99A0-F1A8E7C85F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584EA07-B0A4-4188-9055-693BA0299E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DC5F0FC-CD64-4AEA-8C03-0F6E34F45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2D26664-3C7E-4F4E-9A43-88C1CDCCA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6E90A0-E645-4EAA-8EEC-7EA489DFE1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C066CEE-786F-4EE3-823F-16FA76A33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5B35DB5-F151-452D-961E-A5338C23B1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45CB7DC-BB24-4D00-8EF3-B98F89A8E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14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1701800" y="3208635"/>
            <a:ext cx="878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dirty="0" smtClean="0">
                <a:ea typeface="Times New Roman" panose="02020603050405020304" pitchFamily="18" charset="0"/>
              </a:rPr>
              <a:t>Captar </a:t>
            </a:r>
            <a:r>
              <a:rPr lang="pt-PT" sz="2800" dirty="0">
                <a:ea typeface="Times New Roman" panose="02020603050405020304" pitchFamily="18" charset="0"/>
              </a:rPr>
              <a:t>o interesse e </a:t>
            </a:r>
            <a:r>
              <a:rPr lang="pt-PT" sz="2800" dirty="0" smtClean="0">
                <a:ea typeface="Times New Roman" panose="02020603050405020304" pitchFamily="18" charset="0"/>
              </a:rPr>
              <a:t>motivar para </a:t>
            </a:r>
            <a:r>
              <a:rPr lang="pt-PT" sz="2800" dirty="0">
                <a:ea typeface="Times New Roman" panose="02020603050405020304" pitchFamily="18" charset="0"/>
              </a:rPr>
              <a:t>a utilização do sistema</a:t>
            </a:r>
            <a:endParaRPr lang="pt-PT" sz="2800" dirty="0"/>
          </a:p>
        </p:txBody>
      </p:sp>
      <p:grpSp>
        <p:nvGrpSpPr>
          <p:cNvPr id="9" name="Grupo 8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13" name="Retângulo arredondado 12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(in)FORMAÇÃO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85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15</a:t>
            </a:fld>
            <a:endParaRPr lang="pt-PT"/>
          </a:p>
        </p:txBody>
      </p:sp>
      <p:sp>
        <p:nvSpPr>
          <p:cNvPr id="4" name="Retângulo 3"/>
          <p:cNvSpPr/>
          <p:nvPr/>
        </p:nvSpPr>
        <p:spPr>
          <a:xfrm>
            <a:off x="3175000" y="1265698"/>
            <a:ext cx="8178800" cy="586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400" b="1" dirty="0" smtClean="0">
                <a:latin typeface="Candara" panose="020E0502030303020204" pitchFamily="34" charset="0"/>
                <a:ea typeface="Calibri" panose="020F0502020204030204" pitchFamily="34" charset="0"/>
              </a:rPr>
              <a:t> </a:t>
            </a:r>
            <a:endParaRPr lang="pt-PT" sz="20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385480" y="2772135"/>
            <a:ext cx="1154473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ea typeface="Calibri" panose="020F0502020204030204" pitchFamily="34" charset="0"/>
              </a:rPr>
              <a:t>A </a:t>
            </a:r>
            <a:r>
              <a:rPr lang="pt-PT" sz="2400" dirty="0">
                <a:ea typeface="Calibri" panose="020F0502020204030204" pitchFamily="34" charset="0"/>
              </a:rPr>
              <a:t>administração do Repositório está a cargo da Direção de Serviços de Documentação da Universidade Aberta.</a:t>
            </a:r>
            <a:endParaRPr lang="pt-PT" sz="2400" dirty="0">
              <a:solidFill>
                <a:srgbClr val="343643"/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pt-PT" sz="2400" b="1" dirty="0" smtClean="0"/>
              <a:t>Confiabilidade do ponto de vista tecnológico e da segurança da informação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/>
              <a:t>Sistema </a:t>
            </a:r>
            <a:r>
              <a:rPr lang="pt-PT" sz="2400" dirty="0"/>
              <a:t>de informação certificado que possibilita o </a:t>
            </a:r>
            <a:r>
              <a:rPr lang="pt-PT" sz="2400" i="1" dirty="0" err="1"/>
              <a:t>workflow</a:t>
            </a:r>
            <a:r>
              <a:rPr lang="pt-PT" sz="2400" dirty="0"/>
              <a:t> de depósito e validação de conteúdos, bem como a preservação digital a longo </a:t>
            </a:r>
            <a:r>
              <a:rPr lang="pt-PT" sz="2400" dirty="0" smtClean="0"/>
              <a:t>prazo.</a:t>
            </a:r>
          </a:p>
          <a:p>
            <a:pPr algn="just">
              <a:lnSpc>
                <a:spcPct val="150000"/>
              </a:lnSpc>
            </a:pPr>
            <a:endParaRPr lang="pt-PT" sz="2400" dirty="0">
              <a:effectLst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5" name="Retângulo arredondado 24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tângulo 25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etângulo 4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627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16</a:t>
            </a:fld>
            <a:endParaRPr lang="pt-PT"/>
          </a:p>
        </p:txBody>
      </p:sp>
      <p:sp>
        <p:nvSpPr>
          <p:cNvPr id="4" name="Retângulo 3"/>
          <p:cNvSpPr/>
          <p:nvPr/>
        </p:nvSpPr>
        <p:spPr>
          <a:xfrm>
            <a:off x="3175000" y="1265698"/>
            <a:ext cx="8178800" cy="586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400" b="1" dirty="0" smtClean="0">
                <a:latin typeface="Candara" panose="020E0502030303020204" pitchFamily="34" charset="0"/>
                <a:ea typeface="Calibri" panose="020F0502020204030204" pitchFamily="34" charset="0"/>
              </a:rPr>
              <a:t> </a:t>
            </a:r>
            <a:endParaRPr lang="pt-PT" sz="20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5" name="Retângulo arredondado 24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tângulo 25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etângulo 4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38" y="2545711"/>
            <a:ext cx="4844123" cy="947938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350189" y="3465513"/>
            <a:ext cx="114222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ea typeface="Calibri" panose="020F0502020204030204" pitchFamily="34" charset="0"/>
              </a:rPr>
              <a:t>O </a:t>
            </a:r>
            <a:r>
              <a:rPr lang="pt-PT" sz="2400" dirty="0" smtClean="0">
                <a:ea typeface="Calibri" panose="020F0502020204030204" pitchFamily="34" charset="0"/>
              </a:rPr>
              <a:t>Repositório está </a:t>
            </a:r>
            <a:r>
              <a:rPr lang="pt-PT" sz="2400" dirty="0">
                <a:ea typeface="Calibri" panose="020F0502020204030204" pitchFamily="34" charset="0"/>
              </a:rPr>
              <a:t>alojado no Serviço de Alojamento de Repositórios Institucionais (SARI) do RCAAP que, para além do apoio à utilização da </a:t>
            </a:r>
            <a:r>
              <a:rPr lang="pt-PT" sz="2400" dirty="0" smtClean="0">
                <a:ea typeface="Calibri" panose="020F0502020204030204" pitchFamily="34" charset="0"/>
              </a:rPr>
              <a:t>infraestrutura </a:t>
            </a:r>
            <a:r>
              <a:rPr lang="pt-PT" sz="2400" dirty="0" smtClean="0"/>
              <a:t>(</a:t>
            </a:r>
            <a:r>
              <a:rPr lang="pt-PT" sz="2400" dirty="0"/>
              <a:t>hardware, alojamento, conetividade, sistemas base, aplicações, segurança perimétrica, serviço de backups, monitorização e alarmística)</a:t>
            </a:r>
            <a:r>
              <a:rPr lang="pt-PT" sz="2400" dirty="0" smtClean="0">
                <a:ea typeface="Calibri" panose="020F0502020204030204" pitchFamily="34" charset="0"/>
              </a:rPr>
              <a:t>, </a:t>
            </a:r>
            <a:r>
              <a:rPr lang="pt-PT" sz="2400" dirty="0">
                <a:ea typeface="Calibri" panose="020F0502020204030204" pitchFamily="34" charset="0"/>
              </a:rPr>
              <a:t>garante cópias de segurança e a disponibilidade dos conteúdos depositados.</a:t>
            </a:r>
          </a:p>
        </p:txBody>
      </p:sp>
    </p:spTree>
    <p:extLst>
      <p:ext uri="{BB962C8B-B14F-4D97-AF65-F5344CB8AC3E}">
        <p14:creationId xmlns:p14="http://schemas.microsoft.com/office/powerpoint/2010/main" val="122834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17</a:t>
            </a:fld>
            <a:endParaRPr lang="pt-PT"/>
          </a:p>
        </p:txBody>
      </p:sp>
      <p:grpSp>
        <p:nvGrpSpPr>
          <p:cNvPr id="18" name="Grupo 17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19" name="Retângulo arredondado 18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Retângulo 7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tângulo 5"/>
          <p:cNvSpPr/>
          <p:nvPr/>
        </p:nvSpPr>
        <p:spPr>
          <a:xfrm>
            <a:off x="385480" y="2772135"/>
            <a:ext cx="114890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/>
              <a:t>Os documentos normativos do Repositório estão em sintonia com as linhas gerais das políticas e estratégias da Universidade Aberta para a salvaguarda, difusão e acesso continuado à produção científica</a:t>
            </a:r>
            <a:r>
              <a:rPr lang="pt-PT" sz="2400" b="1" dirty="0"/>
              <a:t>. </a:t>
            </a:r>
            <a:endParaRPr lang="pt-PT" sz="2400" b="1" dirty="0"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355786" y="2801829"/>
            <a:ext cx="114991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/>
              <a:t>O </a:t>
            </a:r>
            <a:r>
              <a:rPr lang="pt-PT" sz="2400" dirty="0" smtClean="0">
                <a:hlinkClick r:id="rId3"/>
              </a:rPr>
              <a:t>Regulamento</a:t>
            </a:r>
            <a:r>
              <a:rPr lang="pt-PT" sz="2400" dirty="0" smtClean="0"/>
              <a:t> e a </a:t>
            </a:r>
            <a:r>
              <a:rPr lang="pt-PT" sz="2400" dirty="0" smtClean="0">
                <a:hlinkClick r:id="rId4"/>
              </a:rPr>
              <a:t>Política </a:t>
            </a:r>
            <a:r>
              <a:rPr lang="pt-PT" sz="2400" dirty="0">
                <a:hlinkClick r:id="rId4"/>
              </a:rPr>
              <a:t>de </a:t>
            </a:r>
            <a:r>
              <a:rPr lang="pt-PT" sz="2400" dirty="0" smtClean="0">
                <a:hlinkClick r:id="rId4"/>
              </a:rPr>
              <a:t>Preservação</a:t>
            </a:r>
            <a:r>
              <a:rPr lang="pt-PT" sz="2400" dirty="0" smtClean="0"/>
              <a:t> definem </a:t>
            </a:r>
            <a:r>
              <a:rPr lang="pt-PT" sz="2400" dirty="0"/>
              <a:t>a missão, a comunidade de interesse, o âmbito e os objetivos, os valores, a arquitetura tecnológica e informacional, o quadro jurídico e normativo, a revisão da política, os acordos de concessão de direitos e a transferência de responsabilidade.</a:t>
            </a:r>
            <a:r>
              <a:rPr lang="pt-PT" sz="2400" b="1" dirty="0"/>
              <a:t> </a:t>
            </a:r>
            <a:endParaRPr lang="pt-PT" sz="2400" b="1" dirty="0" smtClean="0"/>
          </a:p>
          <a:p>
            <a:pPr algn="just">
              <a:lnSpc>
                <a:spcPct val="150000"/>
              </a:lnSpc>
            </a:pPr>
            <a:r>
              <a:rPr lang="pt-PT" sz="2400" dirty="0" smtClean="0"/>
              <a:t>O </a:t>
            </a:r>
            <a:r>
              <a:rPr lang="pt-PT" sz="2400" dirty="0"/>
              <a:t>plano de preservação digital e o plano de sucessão estão definidos</a:t>
            </a:r>
            <a:r>
              <a:rPr lang="pt-PT" sz="2400" dirty="0" smtClean="0"/>
              <a:t>.</a:t>
            </a:r>
            <a:endParaRPr lang="pt-PT" sz="2400" b="1" dirty="0" smtClean="0"/>
          </a:p>
        </p:txBody>
      </p:sp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910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>
          <a:xfrm>
            <a:off x="8547970" y="6352593"/>
            <a:ext cx="2743200" cy="365125"/>
          </a:xfrm>
        </p:spPr>
        <p:txBody>
          <a:bodyPr/>
          <a:lstStyle/>
          <a:p>
            <a:fld id="{E16135DB-00DD-4591-91C1-20D3A4169C47}" type="slidenum">
              <a:rPr lang="pt-PT" smtClean="0"/>
              <a:t>18</a:t>
            </a:fld>
            <a:endParaRPr lang="pt-PT"/>
          </a:p>
        </p:txBody>
      </p:sp>
      <p:grpSp>
        <p:nvGrpSpPr>
          <p:cNvPr id="16" name="Grupo 15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17" name="Retângulo arredondado 16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Retângulo 7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672015992"/>
              </p:ext>
            </p:extLst>
          </p:nvPr>
        </p:nvGraphicFramePr>
        <p:xfrm>
          <a:off x="288624" y="2347044"/>
          <a:ext cx="5508015" cy="3461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72894898"/>
              </p:ext>
            </p:extLst>
          </p:nvPr>
        </p:nvGraphicFramePr>
        <p:xfrm>
          <a:off x="6350696" y="2421441"/>
          <a:ext cx="5455824" cy="3390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etângulo 11"/>
          <p:cNvSpPr/>
          <p:nvPr/>
        </p:nvSpPr>
        <p:spPr>
          <a:xfrm>
            <a:off x="-9767" y="-1719492"/>
            <a:ext cx="11517896" cy="6718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pt-PT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190500" y="3327400"/>
            <a:ext cx="11811000" cy="15875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369497396"/>
              </p:ext>
            </p:extLst>
          </p:nvPr>
        </p:nvGraphicFramePr>
        <p:xfrm>
          <a:off x="355786" y="2842823"/>
          <a:ext cx="11514420" cy="3323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5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5320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BB244A8-5568-4B52-ABA4-AEC3CFDC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D796A23-A9B2-49F2-8D1E-D9E9A1638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BB244A8-5568-4B52-ABA4-AEC3CFDC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D796A23-A9B2-49F2-8D1E-D9E9A1638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B413EC6-8112-49DA-B6F8-766E3C2BD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590EA3D-F3E0-40C4-BF7C-B22A2A1ED3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19C991E-DDB1-4166-8DBA-386F4CFCED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  <p:bldGraphic spid="11" grpId="0">
        <p:bldSub>
          <a:bldDgm bld="one"/>
        </p:bldSub>
      </p:bldGraphic>
      <p:bldP spid="12" grpId="0" animBg="1"/>
      <p:bldP spid="4" grpId="0" animBg="1"/>
      <p:bldGraphic spid="1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19</a:t>
            </a:fld>
            <a:endParaRPr lang="pt-PT"/>
          </a:p>
        </p:txBody>
      </p:sp>
      <p:sp>
        <p:nvSpPr>
          <p:cNvPr id="9" name="CaixaDeTexto 8"/>
          <p:cNvSpPr txBox="1"/>
          <p:nvPr/>
        </p:nvSpPr>
        <p:spPr>
          <a:xfrm>
            <a:off x="355786" y="2772135"/>
            <a:ext cx="114938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/>
              <a:t>Com vista a garantir a qualidade dos metadados dos recursos, garantindo a interoperabilidade com outros sistemas e o cumprimento das diretrizes internacionais, a administração do Repositório efetua de modo sistemático a validação da interface </a:t>
            </a:r>
            <a:r>
              <a:rPr lang="pt-PT" sz="2400" dirty="0" smtClean="0"/>
              <a:t>OAI-PMH.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4" name="Retângulo arredondado 23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tângulo 24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tângulo 9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0476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2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339246" y="1533654"/>
            <a:ext cx="7398707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pt-PT" sz="2800" b="1" dirty="0" smtClean="0"/>
              <a:t>AGENDA</a:t>
            </a:r>
          </a:p>
          <a:p>
            <a:pPr marL="514350" lvl="0" algn="just">
              <a:lnSpc>
                <a:spcPct val="150000"/>
              </a:lnSpc>
              <a:buFont typeface="+mj-lt"/>
              <a:buAutoNum type="arabicPeriod"/>
            </a:pPr>
            <a:r>
              <a:rPr lang="pt-PT" sz="2400" dirty="0" smtClean="0"/>
              <a:t>Contextualização</a:t>
            </a:r>
            <a:endParaRPr lang="pt-PT" sz="2400" dirty="0"/>
          </a:p>
          <a:p>
            <a:pPr marL="1371600" lvl="2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/>
              <a:t>Repositório </a:t>
            </a:r>
            <a:r>
              <a:rPr lang="pt-PT" sz="2400" dirty="0"/>
              <a:t>Aberto</a:t>
            </a:r>
          </a:p>
          <a:p>
            <a:pPr marL="514350" lvl="0" algn="just">
              <a:lnSpc>
                <a:spcPct val="150000"/>
              </a:lnSpc>
              <a:buFont typeface="+mj-lt"/>
              <a:buAutoNum type="arabicPeriod"/>
            </a:pPr>
            <a:r>
              <a:rPr lang="pt-PT" sz="2400" dirty="0"/>
              <a:t>Recursos Educacionais Abertos na UAb</a:t>
            </a:r>
          </a:p>
          <a:p>
            <a:pPr marL="131445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/>
              <a:t>Requisitos </a:t>
            </a:r>
            <a:r>
              <a:rPr lang="pt-PT" sz="2400" dirty="0"/>
              <a:t>e Normativos</a:t>
            </a:r>
          </a:p>
          <a:p>
            <a:pPr marL="131445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/>
              <a:t>Procedimentos</a:t>
            </a:r>
            <a:endParaRPr lang="pt-PT" sz="2400" dirty="0"/>
          </a:p>
          <a:p>
            <a:pPr marL="131445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 smtClean="0"/>
              <a:t>Articulação</a:t>
            </a:r>
          </a:p>
          <a:p>
            <a:pPr marL="97155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PT" sz="2400" dirty="0" smtClean="0"/>
              <a:t>Avaliação </a:t>
            </a:r>
            <a:endParaRPr lang="pt-PT" sz="24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901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20</a:t>
            </a:fld>
            <a:endParaRPr lang="pt-PT"/>
          </a:p>
        </p:txBody>
      </p:sp>
      <p:grpSp>
        <p:nvGrpSpPr>
          <p:cNvPr id="23" name="Grupo 22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4" name="Retângulo arredondado 23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tângulo 24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tângulo 9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10" y="3032140"/>
            <a:ext cx="4923180" cy="153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7501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/>
          <p:nvPr/>
        </p:nvSpPr>
        <p:spPr>
          <a:xfrm>
            <a:off x="2537724" y="1999565"/>
            <a:ext cx="8970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800" b="1" dirty="0">
                <a:ea typeface="Times New Roman" panose="02020603050405020304" pitchFamily="18" charset="0"/>
              </a:rPr>
              <a:t>Compromisso com a qualidade, enquanto vetor estratégico</a:t>
            </a:r>
            <a:endParaRPr lang="pt-PT" sz="2800" b="1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87" y="2945205"/>
            <a:ext cx="1535643" cy="478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21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430" y="2839012"/>
            <a:ext cx="4039774" cy="268861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522785"/>
            <a:ext cx="5691260" cy="383356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6306" y="2479678"/>
            <a:ext cx="5820894" cy="387667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1124" y="2386261"/>
            <a:ext cx="9966076" cy="4335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1" name="Grupo 10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12" name="Retângulo arredondado 11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QUALIDADE</a:t>
              </a:r>
              <a:endParaRPr lang="pt-PT" sz="2000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439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22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07397" y="2843131"/>
            <a:ext cx="11532301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Para assegurar a pertinência e vitalidade do Repositório, é fundamental que este assegure o desenvolvimento de funcionalidades e de serviços de valor agregado para autores e utilizadores. </a:t>
            </a:r>
            <a:endParaRPr lang="pt-PT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18" name="Retângulo arredondado 17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tângulo 18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AVALIAÇÃO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MELHORIA CONTÍNUA</a:t>
              </a:r>
              <a:endParaRPr lang="pt-PT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6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26994" y="2742441"/>
            <a:ext cx="11538011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Publicações </a:t>
            </a: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periódicas editadas pela </a:t>
            </a: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Universidade</a:t>
            </a:r>
          </a:p>
          <a:p>
            <a:pPr marL="34290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Conteúdos </a:t>
            </a: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do Arquivo Audiovisual da </a:t>
            </a: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UAb</a:t>
            </a:r>
          </a:p>
          <a:p>
            <a:pPr marL="34290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TVUAb</a:t>
            </a: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Edições </a:t>
            </a:r>
            <a:r>
              <a:rPr lang="pt-PT" sz="24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eUAb</a:t>
            </a:r>
            <a:endParaRPr lang="pt-PT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Informação sobre autoridades (autores</a:t>
            </a: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, realizadores, tecnólogos </a:t>
            </a: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educacionais,  </a:t>
            </a: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gestores de projeto, responsáveis </a:t>
            </a:r>
            <a:r>
              <a:rPr lang="pt-PT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pelos documentos audiovisuais)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pt-PT" sz="2400" dirty="0" smtClean="0">
                <a:solidFill>
                  <a:schemeClr val="bg2">
                    <a:lumMod val="1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Projeto Acessibilidades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pt-PT" sz="2400" dirty="0">
                <a:ea typeface="Calibri" panose="020F0502020204030204" pitchFamily="34" charset="0"/>
                <a:cs typeface="Times New Roman" panose="02020603050405020304" pitchFamily="18" charset="0"/>
              </a:rPr>
              <a:t>Serviços e ferramentas de apoio à disponibilização de REA </a:t>
            </a:r>
            <a:endParaRPr lang="pt-PT" sz="2400" dirty="0" smtClean="0">
              <a:solidFill>
                <a:schemeClr val="bg2">
                  <a:lumMod val="1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23</a:t>
            </a:fld>
            <a:endParaRPr lang="pt-PT"/>
          </a:p>
        </p:txBody>
      </p:sp>
      <p:grpSp>
        <p:nvGrpSpPr>
          <p:cNvPr id="21" name="Grupo 20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2" name="Retângulo arredondado 21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etângulo 22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AVALIAÇÃO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MELHORIA CONTÍNUA</a:t>
              </a:r>
              <a:endParaRPr lang="pt-PT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6720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24</a:t>
            </a:fld>
            <a:endParaRPr lang="pt-PT"/>
          </a:p>
        </p:txBody>
      </p:sp>
      <p:sp>
        <p:nvSpPr>
          <p:cNvPr id="4" name="Retângulo 3"/>
          <p:cNvSpPr/>
          <p:nvPr/>
        </p:nvSpPr>
        <p:spPr>
          <a:xfrm>
            <a:off x="3175000" y="1265698"/>
            <a:ext cx="8178800" cy="586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t-PT" sz="2400" b="1" dirty="0" smtClean="0">
                <a:latin typeface="Candara" panose="020E0502030303020204" pitchFamily="34" charset="0"/>
                <a:ea typeface="Calibri" panose="020F0502020204030204" pitchFamily="34" charset="0"/>
              </a:rPr>
              <a:t> </a:t>
            </a:r>
            <a:endParaRPr lang="pt-PT" sz="20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06900" y="1309750"/>
            <a:ext cx="3378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PT" sz="2800" b="1" dirty="0" smtClean="0">
                <a:latin typeface="Candara" panose="020E0502030303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Vetor estratégico</a:t>
            </a:r>
            <a:endParaRPr lang="pt-PT" sz="2800" b="1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049713" y="2168036"/>
            <a:ext cx="4165600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PT" sz="3200" b="1" dirty="0" smtClean="0">
                <a:solidFill>
                  <a:srgbClr val="E4540E"/>
                </a:solidFill>
              </a:rPr>
              <a:t>Criação </a:t>
            </a:r>
            <a:r>
              <a:rPr lang="pt-PT" sz="3200" b="1" dirty="0">
                <a:solidFill>
                  <a:srgbClr val="E4540E"/>
                </a:solidFill>
              </a:rPr>
              <a:t>de escala</a:t>
            </a:r>
            <a:endParaRPr lang="pt-PT" sz="3200" b="1" dirty="0">
              <a:solidFill>
                <a:srgbClr val="E4540E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16562" y="3034422"/>
            <a:ext cx="116319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ea typeface="SimSun" panose="02010600030101010101" pitchFamily="2" charset="-122"/>
              </a:rPr>
              <a:t>Manter </a:t>
            </a:r>
            <a:r>
              <a:rPr lang="pt-PT" sz="2400" dirty="0">
                <a:ea typeface="SimSun" panose="02010600030101010101" pitchFamily="2" charset="-122"/>
              </a:rPr>
              <a:t>e reforçar a presença do Repositório, nas comunidades de </a:t>
            </a:r>
            <a:r>
              <a:rPr lang="pt-PT" sz="2400" dirty="0" smtClean="0">
                <a:ea typeface="SimSun" panose="02010600030101010101" pitchFamily="2" charset="-122"/>
              </a:rPr>
              <a:t>prática </a:t>
            </a:r>
            <a:r>
              <a:rPr lang="pt-PT" sz="2400" dirty="0">
                <a:ea typeface="SimSun" panose="02010600030101010101" pitchFamily="2" charset="-122"/>
              </a:rPr>
              <a:t>e no espaço global de conhecimento </a:t>
            </a:r>
            <a:r>
              <a:rPr lang="pt-PT" sz="2400" dirty="0" smtClean="0">
                <a:ea typeface="SimSun" panose="02010600030101010101" pitchFamily="2" charset="-122"/>
              </a:rPr>
              <a:t>aberto.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ea typeface="SimSun" panose="02010600030101010101" pitchFamily="2" charset="-122"/>
              </a:rPr>
              <a:t>Protocolos </a:t>
            </a:r>
            <a:r>
              <a:rPr lang="pt-PT" sz="2400" dirty="0">
                <a:ea typeface="SimSun" panose="02010600030101010101" pitchFamily="2" charset="-122"/>
              </a:rPr>
              <a:t>e parcerias que permitem a integração do Repositório em redes, nacionais e internacionais, nomeadamente de disponibilização de recursos educacionais abertos</a:t>
            </a:r>
            <a:r>
              <a:rPr lang="pt-PT" sz="2400" dirty="0" smtClean="0">
                <a:ea typeface="SimSun" panose="02010600030101010101" pitchFamily="2" charset="-122"/>
              </a:rPr>
              <a:t>.</a:t>
            </a:r>
            <a:endParaRPr lang="pt-PT" sz="2400" dirty="0"/>
          </a:p>
        </p:txBody>
      </p:sp>
      <p:sp>
        <p:nvSpPr>
          <p:cNvPr id="8" name="Retângulo 7"/>
          <p:cNvSpPr/>
          <p:nvPr/>
        </p:nvSpPr>
        <p:spPr>
          <a:xfrm>
            <a:off x="298059" y="4416235"/>
            <a:ext cx="115026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PT" sz="2800" dirty="0">
              <a:latin typeface="Candara" panose="020E0502030303020204" pitchFamily="34" charset="0"/>
            </a:endParaRPr>
          </a:p>
        </p:txBody>
      </p:sp>
      <p:grpSp>
        <p:nvGrpSpPr>
          <p:cNvPr id="20" name="Grupo 19"/>
          <p:cNvGrpSpPr/>
          <p:nvPr/>
        </p:nvGrpSpPr>
        <p:grpSpPr>
          <a:xfrm>
            <a:off x="355786" y="1758300"/>
            <a:ext cx="2027670" cy="1013835"/>
            <a:chOff x="2693905" y="428"/>
            <a:chExt cx="2027670" cy="1013835"/>
          </a:xfrm>
        </p:grpSpPr>
        <p:sp>
          <p:nvSpPr>
            <p:cNvPr id="21" name="Retângulo arredondado 20"/>
            <p:cNvSpPr/>
            <p:nvPr/>
          </p:nvSpPr>
          <p:spPr>
            <a:xfrm>
              <a:off x="2693905" y="428"/>
              <a:ext cx="2027670" cy="1013835"/>
            </a:xfrm>
            <a:prstGeom prst="roundRect">
              <a:avLst>
                <a:gd name="adj" fmla="val 1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2723599" y="30122"/>
              <a:ext cx="1968282" cy="9544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solidFill>
                    <a:schemeClr val="tx1"/>
                  </a:solidFill>
                </a:rPr>
                <a:t>COMUNIDADE OPEN ACCESS</a:t>
              </a:r>
              <a:endParaRPr lang="pt-PT" sz="20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645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25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20174" y="3057149"/>
            <a:ext cx="115516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além da disponibilização 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preservação de conteúdos, o Repositório constitui-se como um sistema de informação </a:t>
            </a:r>
            <a:r>
              <a:rPr lang="pt-PT" sz="24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possibilita à UAb efetuar a gestão do conhecimento académico e científico, 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projetar a sua imagem e a dos seus autores e ainda obter indicadores de gestão. </a:t>
            </a:r>
            <a:endParaRPr lang="pt-PT" sz="24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4" descr="Resultado de imagem para localizaÃ§Ã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3727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35313" y="3016975"/>
            <a:ext cx="115213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  <a:ea typeface="Calibri" panose="020F0502020204030204" pitchFamily="34" charset="0"/>
              </a:rPr>
              <a:t>É fonte de verificação relativamente ao Sistema de Avaliação do Desempenho do Pessoal Docente da </a:t>
            </a:r>
            <a:r>
              <a:rPr lang="pt-PT" sz="2400" dirty="0" smtClean="0">
                <a:latin typeface="Candara" panose="020E0502030303020204" pitchFamily="34" charset="0"/>
                <a:ea typeface="Calibri" panose="020F0502020204030204" pitchFamily="34" charset="0"/>
              </a:rPr>
              <a:t>UAb.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  <a:ea typeface="Calibri" panose="020F0502020204030204" pitchFamily="34" charset="0"/>
              </a:rPr>
              <a:t>Permite da</a:t>
            </a: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</a:rPr>
              <a:t>r suporte aos  requisitos necessários ao cumprimento da Política de Acesso Aberto 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</a:rPr>
              <a:t>da 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  <a:hlinkClick r:id="rId3"/>
              </a:rPr>
              <a:t>FCT - Fundação para a Ciência e a </a:t>
            </a: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  <a:hlinkClick r:id="rId3"/>
              </a:rPr>
              <a:t>Tecnologia </a:t>
            </a: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</a:rPr>
              <a:t>e da regulamentação sobre o </a:t>
            </a: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  <a:hlinkClick r:id="rId4"/>
              </a:rPr>
              <a:t>Depósito Legal de Teses e Dissertações</a:t>
            </a: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</a:rPr>
              <a:t>.</a:t>
            </a:r>
            <a:endParaRPr lang="pt-PT" sz="2400" dirty="0" smtClean="0">
              <a:latin typeface="Candara" panose="020E0502030303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2400" dirty="0" smtClean="0">
              <a:latin typeface="Candara" panose="020E0502030303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26</a:t>
            </a:fld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1892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27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06384" y="3025872"/>
            <a:ext cx="11579232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pt-PT" sz="2400" dirty="0" smtClean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Ao 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garantir a qualidade e transparência dos processos, o sistema potencia a confiança dos diferentes </a:t>
            </a:r>
            <a:r>
              <a:rPr lang="pt-PT" sz="2400" dirty="0" err="1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stakholders</a:t>
            </a: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(autores, produtores, utilizadores, financiadores de ciência e a Tutela) e a utilização do sistema. </a:t>
            </a:r>
            <a:endParaRPr lang="pt-PT" sz="2400" dirty="0" smtClean="0"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pt-PT" sz="2400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Sendo </a:t>
            </a:r>
            <a:r>
              <a:rPr lang="pt-PT" sz="24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acesso aberto, uma área estratégica da UAb, o Repositório assume-se como natural no âmbito da estratégia de afirmação da própria Universidade.</a:t>
            </a:r>
            <a:endParaRPr lang="pt-PT" sz="24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934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28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06384" y="3025872"/>
            <a:ext cx="11579232" cy="2251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ndara" panose="020E0502030303020204" pitchFamily="34" charset="0"/>
                <a:ea typeface="Times New Roman" panose="02020603050405020304" pitchFamily="18" charset="0"/>
              </a:rPr>
              <a:t>Enquadrado nos ecossistemas de informação académica e científica, o Repositório deverá evoluir para novas formas de representação e de gestão da informação, contribuindo, de modo ativo, para evidenciar a excelência da investigação e do ensino produzidos nesta Universidade. </a:t>
            </a:r>
          </a:p>
        </p:txBody>
      </p:sp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24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29</a:t>
            </a:fld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344126" y="3486836"/>
            <a:ext cx="11503748" cy="584775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r>
              <a:rPr lang="pt-PT" sz="3200" b="1" dirty="0" smtClean="0">
                <a:latin typeface="Candara" panose="020E0502030303020204" pitchFamily="34" charset="0"/>
              </a:rPr>
              <a:t>Participação </a:t>
            </a:r>
            <a:r>
              <a:rPr lang="pt-PT" sz="3200" b="1" dirty="0">
                <a:latin typeface="Candara" panose="020E0502030303020204" pitchFamily="34" charset="0"/>
              </a:rPr>
              <a:t>no processo de produção do </a:t>
            </a:r>
            <a:r>
              <a:rPr lang="pt-PT" sz="3200" b="1" dirty="0" smtClean="0">
                <a:latin typeface="Candara" panose="020E0502030303020204" pitchFamily="34" charset="0"/>
              </a:rPr>
              <a:t>conhecimento</a:t>
            </a:r>
            <a:endParaRPr lang="pt-PT" sz="3200" b="1" dirty="0">
              <a:latin typeface="Candara" panose="020E0502030303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197" y="4246923"/>
            <a:ext cx="4537605" cy="194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254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562037534"/>
              </p:ext>
            </p:extLst>
          </p:nvPr>
        </p:nvGraphicFramePr>
        <p:xfrm>
          <a:off x="334029" y="3140904"/>
          <a:ext cx="11523945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</a:t>
            </a:fld>
            <a:endParaRPr lang="pt-PT"/>
          </a:p>
        </p:txBody>
      </p:sp>
      <p:sp>
        <p:nvSpPr>
          <p:cNvPr id="3" name="AutoShape 2" descr="Resultado de imagem para cap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 descr="Resultado de imagem para cap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158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30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354802" y="2991575"/>
            <a:ext cx="11482396" cy="2805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</a:rPr>
              <a:t>Disponibilização de </a:t>
            </a:r>
            <a:r>
              <a:rPr lang="pt-PT" sz="2400" dirty="0">
                <a:latin typeface="Candara" panose="020E0502030303020204" pitchFamily="34" charset="0"/>
              </a:rPr>
              <a:t>ferramentas, funcionalidades e serviços de valor agregado para o suporte ao ensino e à investigação, ativadas a partir de </a:t>
            </a:r>
            <a:r>
              <a:rPr lang="pt-PT" sz="2400" dirty="0">
                <a:solidFill>
                  <a:srgbClr val="41907F"/>
                </a:solidFill>
                <a:latin typeface="Candara" panose="020E0502030303020204" pitchFamily="34" charset="0"/>
              </a:rPr>
              <a:t>novos níveis de interoperabilidade web</a:t>
            </a:r>
            <a:r>
              <a:rPr lang="pt-PT" sz="2400" dirty="0">
                <a:latin typeface="Candara" panose="020E0502030303020204" pitchFamily="34" charset="0"/>
              </a:rPr>
              <a:t>, a integração de mecanismos de avaliação de conteúdos através da </a:t>
            </a:r>
            <a:r>
              <a:rPr lang="pt-PT" sz="2400" dirty="0">
                <a:solidFill>
                  <a:srgbClr val="41907F"/>
                </a:solidFill>
                <a:latin typeface="Candara" panose="020E0502030303020204" pitchFamily="34" charset="0"/>
              </a:rPr>
              <a:t>revisão por pares </a:t>
            </a:r>
            <a:r>
              <a:rPr lang="pt-PT" sz="2400" dirty="0">
                <a:latin typeface="Candara" panose="020E0502030303020204" pitchFamily="34" charset="0"/>
              </a:rPr>
              <a:t>bem como da </a:t>
            </a:r>
            <a:r>
              <a:rPr lang="pt-PT" sz="2400" dirty="0">
                <a:solidFill>
                  <a:srgbClr val="41907F"/>
                </a:solidFill>
                <a:latin typeface="Candara" panose="020E0502030303020204" pitchFamily="34" charset="0"/>
              </a:rPr>
              <a:t>adoção de métricas de impacto</a:t>
            </a:r>
            <a:r>
              <a:rPr lang="pt-PT" sz="2400" dirty="0">
                <a:latin typeface="Candara" panose="020E0502030303020204" pitchFamily="34" charset="0"/>
              </a:rPr>
              <a:t>, confiáveis e interoperáveis, que demonstrem o real valor dos conteúdos. </a:t>
            </a:r>
          </a:p>
        </p:txBody>
      </p:sp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43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31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00035" y="3215851"/>
            <a:ext cx="11591930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ndara" panose="020E0502030303020204" pitchFamily="34" charset="0"/>
              </a:rPr>
              <a:t>Integrar uma </a:t>
            </a:r>
            <a:r>
              <a:rPr lang="pt-PT" sz="2400" dirty="0">
                <a:latin typeface="Candara" panose="020E0502030303020204" pitchFamily="34" charset="0"/>
              </a:rPr>
              <a:t>infraestrutura global de repositórios, gerida de modo coletivo pela comunidade académica, comprometida com a </a:t>
            </a:r>
            <a:r>
              <a:rPr lang="pt-PT" sz="2400" b="1" dirty="0">
                <a:solidFill>
                  <a:srgbClr val="41907F"/>
                </a:solidFill>
                <a:latin typeface="Candara" panose="020E0502030303020204" pitchFamily="34" charset="0"/>
              </a:rPr>
              <a:t>criação e a partilha de conhecimento</a:t>
            </a:r>
            <a:r>
              <a:rPr lang="pt-PT" sz="2400" dirty="0">
                <a:latin typeface="Candara" panose="020E0502030303020204" pitchFamily="34" charset="0"/>
              </a:rPr>
              <a:t>, e o desenvolvimento de </a:t>
            </a:r>
            <a:r>
              <a:rPr lang="pt-PT" sz="2400" b="1" dirty="0">
                <a:solidFill>
                  <a:schemeClr val="accent2"/>
                </a:solidFill>
                <a:latin typeface="Candara" panose="020E0502030303020204" pitchFamily="34" charset="0"/>
              </a:rPr>
              <a:t>processos e práticas educacionais abertas</a:t>
            </a:r>
            <a:r>
              <a:rPr lang="pt-PT" sz="2400" dirty="0">
                <a:latin typeface="Candara" panose="020E0502030303020204" pitchFamily="34" charset="0"/>
              </a:rPr>
              <a:t>. </a:t>
            </a:r>
          </a:p>
        </p:txBody>
      </p:sp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064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32</a:t>
            </a:fld>
            <a:endParaRPr lang="pt-PT"/>
          </a:p>
        </p:txBody>
      </p:sp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1026" name="Picture 2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478488"/>
            <a:ext cx="59055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40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18" y="1449388"/>
            <a:ext cx="7243948" cy="4179517"/>
          </a:xfrm>
          <a:prstGeom prst="rect">
            <a:avLst/>
          </a:prstGeom>
        </p:spPr>
      </p:pic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33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590" y="4229086"/>
            <a:ext cx="3150868" cy="1961851"/>
          </a:xfrm>
          <a:prstGeom prst="rect">
            <a:avLst/>
          </a:prstGeom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631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34</a:t>
            </a:fld>
            <a:endParaRPr lang="pt-PT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59123955"/>
              </p:ext>
            </p:extLst>
          </p:nvPr>
        </p:nvGraphicFramePr>
        <p:xfrm>
          <a:off x="0" y="2029216"/>
          <a:ext cx="5749447" cy="3940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302297465"/>
              </p:ext>
            </p:extLst>
          </p:nvPr>
        </p:nvGraphicFramePr>
        <p:xfrm>
          <a:off x="6096000" y="2029216"/>
          <a:ext cx="5753622" cy="3940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Imagem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6544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B244A8-5568-4B52-ABA4-AEC3CFDC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92538BF-AC9C-41D3-BEA2-693ACCD38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16DA2B-5556-4942-998A-EDDF67171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0325DB9-4BB1-413D-8957-A7E9474D7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73E734-9E50-4F94-BBFE-E1DC17311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D796A23-A9B2-49F2-8D1E-D9E9A1638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7A2AFC-4E5C-4EF9-8C73-3BC3FFEA62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B98112-5D61-479D-B687-75628CE84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F05755-D172-4775-B35B-C435B82C0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1F0FA5-2880-4140-A7F2-6AF02235B8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BB244A8-5568-4B52-ABA4-AEC3CFDC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92538BF-AC9C-41D3-BEA2-693ACCD38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16DA2B-5556-4942-998A-EDDF671713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0325DB9-4BB1-413D-8957-A7E9474D7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273E734-9E50-4F94-BBFE-E1DC17311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D796A23-A9B2-49F2-8D1E-D9E9A1638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87A2AFC-4E5C-4EF9-8C73-3BC3FFEA62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AB98112-5D61-479D-B687-75628CE84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8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35</a:t>
            </a:fld>
            <a:endParaRPr lang="pt-PT"/>
          </a:p>
        </p:txBody>
      </p:sp>
      <p:grpSp>
        <p:nvGrpSpPr>
          <p:cNvPr id="15" name="Grupo 14"/>
          <p:cNvGrpSpPr/>
          <p:nvPr/>
        </p:nvGrpSpPr>
        <p:grpSpPr>
          <a:xfrm>
            <a:off x="4409162" y="1504370"/>
            <a:ext cx="3356975" cy="1113570"/>
            <a:chOff x="0" y="5349"/>
            <a:chExt cx="4348398" cy="1312740"/>
          </a:xfrm>
        </p:grpSpPr>
        <p:sp>
          <p:nvSpPr>
            <p:cNvPr id="16" name="Retângulo arredondado 15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tângulo 16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lvl="0" algn="ctr"/>
              <a:r>
                <a:rPr lang="pt-PT" sz="4000" b="1" dirty="0" smtClean="0"/>
                <a:t>DEPÓSITO</a:t>
              </a:r>
              <a:endParaRPr lang="pt-PT" sz="4000" b="1" dirty="0"/>
            </a:p>
          </p:txBody>
        </p:sp>
      </p:grp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45991142"/>
              </p:ext>
            </p:extLst>
          </p:nvPr>
        </p:nvGraphicFramePr>
        <p:xfrm>
          <a:off x="2242159" y="2505205"/>
          <a:ext cx="7678456" cy="3802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4638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1069788-8BAF-4178-811D-C0477EC7F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68087A-5D93-4D00-8A1E-CFD14FE27B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D1D20F-1F23-4ED0-9C5D-139CD680C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6024B7-72A4-4210-B9FB-88BA0F9E0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36</a:t>
            </a:fld>
            <a:endParaRPr lang="pt-PT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014089264"/>
              </p:ext>
            </p:extLst>
          </p:nvPr>
        </p:nvGraphicFramePr>
        <p:xfrm>
          <a:off x="2496000" y="1462671"/>
          <a:ext cx="720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" name="Retângulo 44"/>
          <p:cNvSpPr/>
          <p:nvPr/>
        </p:nvSpPr>
        <p:spPr>
          <a:xfrm>
            <a:off x="99433" y="1581223"/>
            <a:ext cx="2238703" cy="1012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1" tIns="125731" rIns="125731" bIns="125731" numCol="1" spcCol="1270" anchor="ctr" anchorCtr="0">
            <a:noAutofit/>
          </a:bodyPr>
          <a:lstStyle/>
          <a:p>
            <a:pPr lvl="0"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COMUNIDADES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99433" y="246762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8" name="Retângulo 7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012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E9F6C20-A0DE-44A4-91E1-040220715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A6D8F2-F655-435B-9B50-AEF0CBA9F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90C6658-5D89-462C-AC4D-CDE49DEE8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49D74EB-4010-48A5-BBE3-4E984F9D5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C83E39C-C995-42DA-B213-E022712B0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30B5078-A959-464A-8221-D1C079C2B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8608387" y="6356351"/>
            <a:ext cx="2743200" cy="365125"/>
          </a:xfrm>
        </p:spPr>
        <p:txBody>
          <a:bodyPr/>
          <a:lstStyle/>
          <a:p>
            <a:fld id="{3EEC6E97-C2D7-4672-8E26-6F031960242A}" type="slidenum">
              <a:rPr lang="pt-PT" smtClean="0"/>
              <a:t>37</a:t>
            </a:fld>
            <a:endParaRPr lang="pt-PT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13871148"/>
              </p:ext>
            </p:extLst>
          </p:nvPr>
        </p:nvGraphicFramePr>
        <p:xfrm>
          <a:off x="2555014" y="1440028"/>
          <a:ext cx="6950143" cy="528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tângulo 9"/>
          <p:cNvSpPr/>
          <p:nvPr/>
        </p:nvSpPr>
        <p:spPr>
          <a:xfrm>
            <a:off x="99433" y="1581223"/>
            <a:ext cx="2238703" cy="1012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1" tIns="125731" rIns="125731" bIns="125731" numCol="1" spcCol="1270" anchor="ctr" anchorCtr="0">
            <a:noAutofit/>
          </a:bodyPr>
          <a:lstStyle/>
          <a:p>
            <a:pPr lvl="0"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COMUNIDADES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99433" y="246762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8" name="Retângulo 7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241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0FCCE3-90C6-40F9-8646-BB3D19644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6B421B-F654-4BC0-84FB-131ED0075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95AF2E4-60EF-4742-8C90-0742C8DF3C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BC9B68-4356-44D1-8D31-8B048074C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F23D70-0DAA-4C6D-AA85-F3FBB947C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38EDDD6-4A8D-49E5-9399-EE433A87C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38</a:t>
            </a:fld>
            <a:endParaRPr lang="pt-PT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504726033"/>
              </p:ext>
            </p:extLst>
          </p:nvPr>
        </p:nvGraphicFramePr>
        <p:xfrm>
          <a:off x="2496000" y="1581222"/>
          <a:ext cx="7200000" cy="5276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99433" y="1581223"/>
            <a:ext cx="2238703" cy="1012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1" tIns="125731" rIns="125731" bIns="125731" numCol="1" spcCol="1270" anchor="ctr" anchorCtr="0">
            <a:noAutofit/>
          </a:bodyPr>
          <a:lstStyle/>
          <a:p>
            <a:pPr lvl="0"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COMUNIDADES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99433" y="246762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9" name="Retângulo 8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119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F0B6DF-E7F9-4F7F-A83F-E990992F3F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47317D2-D122-4C6E-9180-7D766DDE5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8C4F93-AB93-4F6D-8DBA-3D32523DC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200A2D-D349-4BEF-BDD1-F9C30B500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1D89B3-6B0C-407B-9E60-8289D0A2B0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D8CA60-D6FE-47AD-B6E0-A18C493BD1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39</a:t>
            </a:fld>
            <a:endParaRPr lang="pt-PT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651039766"/>
              </p:ext>
            </p:extLst>
          </p:nvPr>
        </p:nvGraphicFramePr>
        <p:xfrm>
          <a:off x="2496000" y="1494202"/>
          <a:ext cx="7200000" cy="522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99433" y="1581223"/>
            <a:ext cx="2238703" cy="1012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1" tIns="125731" rIns="125731" bIns="125731" numCol="1" spcCol="1270" anchor="ctr" anchorCtr="0">
            <a:noAutofit/>
          </a:bodyPr>
          <a:lstStyle/>
          <a:p>
            <a:pPr lvl="0"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COMUNIDADES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99433" y="246762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9" name="Retângulo 8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678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F5F2197-8918-4BA9-9A4E-F68EF7C71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05D4B9-D67A-4E21-81C3-9E7949F9E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8C369D-7BB6-4CF0-BFB8-46AC205C0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6B7BE7-7BB1-4516-9E9C-1204CAE8A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521432-2986-48F0-9CA9-52FC9F75F1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B303BDB-C9BF-4D6A-88EA-B93214810D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688608251"/>
              </p:ext>
            </p:extLst>
          </p:nvPr>
        </p:nvGraphicFramePr>
        <p:xfrm>
          <a:off x="334027" y="3140904"/>
          <a:ext cx="11523945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334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40</a:t>
            </a:fld>
            <a:endParaRPr lang="pt-PT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540197760"/>
              </p:ext>
            </p:extLst>
          </p:nvPr>
        </p:nvGraphicFramePr>
        <p:xfrm>
          <a:off x="2622123" y="1589542"/>
          <a:ext cx="6947753" cy="5268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tângulo 8"/>
          <p:cNvSpPr/>
          <p:nvPr/>
        </p:nvSpPr>
        <p:spPr>
          <a:xfrm>
            <a:off x="99433" y="1581223"/>
            <a:ext cx="2238703" cy="10128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1" tIns="125731" rIns="125731" bIns="125731" numCol="1" spcCol="1270" anchor="ctr" anchorCtr="0">
            <a:noAutofit/>
          </a:bodyPr>
          <a:lstStyle/>
          <a:p>
            <a:pPr lvl="0" algn="ctr"/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COLEÇÕES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99433" y="246762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8" name="Retângulo 7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42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1201F43-70F2-4A59-A88A-E3DC79BD8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1381B7E-4550-493B-B258-7E8F41CF8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D265699-2696-41A2-B9D5-2F6DE6B9A3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A9CD1C1-3969-4093-88F7-254487FC01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B1A823A-6CE5-4925-B220-EC45D8AB4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3BAE452-17F9-4F67-A7A6-FE2534DF8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46B15BE-59FE-459E-907F-EB7267B38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38DCAE1-C7FA-4C61-BBE4-51EC1D251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98CDFAE-7513-4838-90C8-4EEEAB12E2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3B45786-C17E-4B17-8B1A-166AE9413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19CC9E2-E1AC-43FE-BEA9-A54020FCF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41</a:t>
            </a:fld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59212965"/>
              </p:ext>
            </p:extLst>
          </p:nvPr>
        </p:nvGraphicFramePr>
        <p:xfrm>
          <a:off x="350730" y="2198318"/>
          <a:ext cx="11536470" cy="3031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667" y="2805506"/>
            <a:ext cx="2426454" cy="1854176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50730" y="171993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12" name="Retângulo 11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 Arquivo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302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EBC730-5934-4238-858D-BB0A76F7E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B3CB4D-3D45-4A01-9CCE-CAA18B942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967A37-13B3-44E9-B3D3-332D022CC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18DB02-6DFD-4100-A680-3FC2C1F2D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C9DBD57-489F-4198-B757-D79BA3089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684AA3-E14E-48D1-89B2-ACD195333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C88AE4-9989-44C5-90D3-2C91E85164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42</a:t>
            </a:fld>
            <a:endParaRPr lang="pt-PT"/>
          </a:p>
        </p:txBody>
      </p:sp>
      <p:grpSp>
        <p:nvGrpSpPr>
          <p:cNvPr id="15" name="Grupo 14"/>
          <p:cNvGrpSpPr/>
          <p:nvPr/>
        </p:nvGrpSpPr>
        <p:grpSpPr>
          <a:xfrm>
            <a:off x="4500223" y="3008459"/>
            <a:ext cx="3191554" cy="962292"/>
            <a:chOff x="5069" y="850668"/>
            <a:chExt cx="2216602" cy="1329961"/>
          </a:xfrm>
        </p:grpSpPr>
        <p:sp>
          <p:nvSpPr>
            <p:cNvPr id="16" name="Retângulo arredondado 15"/>
            <p:cNvSpPr/>
            <p:nvPr/>
          </p:nvSpPr>
          <p:spPr>
            <a:xfrm>
              <a:off x="5069" y="850668"/>
              <a:ext cx="2216602" cy="132996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tângulo 16"/>
            <p:cNvSpPr/>
            <p:nvPr/>
          </p:nvSpPr>
          <p:spPr>
            <a:xfrm>
              <a:off x="44022" y="889621"/>
              <a:ext cx="2138696" cy="1252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Produção académica </a:t>
              </a:r>
            </a:p>
          </p:txBody>
        </p:sp>
      </p:grpSp>
      <p:grpSp>
        <p:nvGrpSpPr>
          <p:cNvPr id="24" name="Grupo 23"/>
          <p:cNvGrpSpPr/>
          <p:nvPr/>
        </p:nvGrpSpPr>
        <p:grpSpPr>
          <a:xfrm>
            <a:off x="4500223" y="4126114"/>
            <a:ext cx="3191554" cy="1112583"/>
            <a:chOff x="5069" y="850668"/>
            <a:chExt cx="2216602" cy="1329961"/>
          </a:xfrm>
        </p:grpSpPr>
        <p:sp>
          <p:nvSpPr>
            <p:cNvPr id="25" name="Retângulo arredondado 24"/>
            <p:cNvSpPr/>
            <p:nvPr/>
          </p:nvSpPr>
          <p:spPr>
            <a:xfrm>
              <a:off x="5069" y="850668"/>
              <a:ext cx="2216602" cy="132996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tângulo 25"/>
            <p:cNvSpPr/>
            <p:nvPr/>
          </p:nvSpPr>
          <p:spPr>
            <a:xfrm>
              <a:off x="44022" y="889621"/>
              <a:ext cx="2138696" cy="1252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dirty="0"/>
                <a:t>Publicações UAb</a:t>
              </a:r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4500223" y="5365526"/>
            <a:ext cx="3191554" cy="962292"/>
            <a:chOff x="5069" y="850668"/>
            <a:chExt cx="2216602" cy="1329961"/>
          </a:xfrm>
        </p:grpSpPr>
        <p:sp>
          <p:nvSpPr>
            <p:cNvPr id="29" name="Retângulo arredondado 28"/>
            <p:cNvSpPr/>
            <p:nvPr/>
          </p:nvSpPr>
          <p:spPr>
            <a:xfrm>
              <a:off x="5069" y="850668"/>
              <a:ext cx="2216602" cy="132996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tângulo 29"/>
            <p:cNvSpPr/>
            <p:nvPr/>
          </p:nvSpPr>
          <p:spPr>
            <a:xfrm>
              <a:off x="44022" y="889621"/>
              <a:ext cx="2138696" cy="1252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REA</a:t>
              </a:r>
            </a:p>
          </p:txBody>
        </p:sp>
      </p:grpSp>
      <p:pic>
        <p:nvPicPr>
          <p:cNvPr id="13" name="Image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204" y="1597692"/>
            <a:ext cx="3757592" cy="1201251"/>
          </a:xfrm>
          <a:prstGeom prst="rect">
            <a:avLst/>
          </a:prstGeom>
        </p:spPr>
      </p:pic>
      <p:grpSp>
        <p:nvGrpSpPr>
          <p:cNvPr id="18" name="Grupo 17"/>
          <p:cNvGrpSpPr/>
          <p:nvPr/>
        </p:nvGrpSpPr>
        <p:grpSpPr>
          <a:xfrm>
            <a:off x="350730" y="1719937"/>
            <a:ext cx="2080096" cy="709788"/>
            <a:chOff x="37" y="154378"/>
            <a:chExt cx="3588028" cy="1405960"/>
          </a:xfrm>
          <a:scene3d>
            <a:camera prst="orthographicFront"/>
            <a:lightRig rig="chilly" dir="t"/>
          </a:scene3d>
        </p:grpSpPr>
        <p:sp>
          <p:nvSpPr>
            <p:cNvPr id="19" name="Retângulo 18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ln w="6350"/>
            <a:sp3d prstMaterial="translucentPowder">
              <a:bevelT w="127000" h="25400" prst="softRound"/>
            </a:sp3d>
          </p:spPr>
          <p:style>
            <a:lnRef idx="1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37" y="154378"/>
              <a:ext cx="3588028" cy="14059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7368" tIns="158496" rIns="277368" bIns="158496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Arquivo Mediado</a:t>
              </a:r>
              <a:endParaRPr lang="pt-PT" sz="2400" b="1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21" name="Imagem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996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43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66" y="2013558"/>
            <a:ext cx="5312868" cy="353547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3986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63" y="1486017"/>
            <a:ext cx="1391762" cy="1354811"/>
          </a:xfrm>
          <a:prstGeom prst="rect">
            <a:avLst/>
          </a:prstGeom>
        </p:spPr>
      </p:pic>
      <p:pic>
        <p:nvPicPr>
          <p:cNvPr id="7" name="Picture 2" descr="http://portal.uab.pt/wp-content/uploads/2017/10/IG_Logo_vertical_c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6017"/>
            <a:ext cx="1391763" cy="13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353338" y="2840828"/>
            <a:ext cx="114853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pt-PT" sz="2400" dirty="0">
                <a:ea typeface="Cambria" panose="02040503050406030204" pitchFamily="18" charset="0"/>
                <a:cs typeface="Arial" panose="020B0604020202020204" pitchFamily="34" charset="0"/>
              </a:rPr>
              <a:t>Conteúdos educacionais, publicados sob um processo de avaliação, com base em critérios de qualidade e de pertinência objetivos, adequadamente descritos e indexados para facilitar a recuperação da informação, a interoperabilidade e utilização livre por um conjunto alargado de utilizadores.</a:t>
            </a: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44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168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134558333"/>
              </p:ext>
            </p:extLst>
          </p:nvPr>
        </p:nvGraphicFramePr>
        <p:xfrm>
          <a:off x="1103670" y="1706386"/>
          <a:ext cx="9984659" cy="4737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45</a:t>
            </a:fld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1628384" y="5411244"/>
            <a:ext cx="380791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pt-PT" sz="2800" b="1" dirty="0" smtClean="0"/>
              <a:t>Periódicos </a:t>
            </a:r>
            <a:r>
              <a:rPr lang="pt-PT" sz="2800" b="1" dirty="0"/>
              <a:t>UAb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9022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91BB51B-2F55-46A6-B4E6-C2EA99954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6172AC-206B-45C6-8ECC-7B48E2C88F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25701EE-D12B-425E-8A9E-207534D3B8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AE2157-7D5F-4B62-86F2-E4CC106CB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60758F0-5E23-4AF2-87BC-F2C46D5594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F474127-6953-420E-8D47-6BCA0B208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D3D1440-7504-4BF4-BA21-2E962B7211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DC0F93F-C524-4ACD-93FC-FE8B873F7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A625D6B-1062-4915-8C45-DBECEDAE12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B24DF12-E89E-48DD-96EA-3DC512DFBC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DF57A77-B2C5-464E-927C-2676DE416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B4F477C-DED0-4F75-8732-552DD236F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86A235-9B9A-4335-ACF3-2B28DD33D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822CE5-D2A1-4EF8-B8FB-403EDFBB4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E273B7E-B2C7-46AA-B4F2-8F05B7780B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B207DFC-D3A6-4DBE-84DA-B43E45FD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BBFDB78-7262-4445-A1EC-BD1C71F80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0114181-1AA4-49BC-A789-3DD67100B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46</a:t>
            </a:fld>
            <a:endParaRPr lang="pt-PT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678" y="1881051"/>
            <a:ext cx="8730642" cy="1315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Resultado de imagem para puz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94" y="3958640"/>
            <a:ext cx="2316409" cy="2316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1730678" y="3250754"/>
            <a:ext cx="8730642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4000" b="1" dirty="0" smtClean="0">
                <a:solidFill>
                  <a:schemeClr val="bg1"/>
                </a:solidFill>
              </a:rPr>
              <a:t>CONSTRUÇÃO COLABORATIVA</a:t>
            </a:r>
            <a:endParaRPr lang="pt-PT" sz="4000" b="1" dirty="0">
              <a:solidFill>
                <a:schemeClr val="bg1"/>
              </a:solidFill>
            </a:endParaRPr>
          </a:p>
        </p:txBody>
      </p:sp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4137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47</a:t>
            </a:fld>
            <a:endParaRPr lang="pt-PT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612828460"/>
              </p:ext>
            </p:extLst>
          </p:nvPr>
        </p:nvGraphicFramePr>
        <p:xfrm>
          <a:off x="2217107" y="1589542"/>
          <a:ext cx="7640877" cy="5268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520448636"/>
              </p:ext>
            </p:extLst>
          </p:nvPr>
        </p:nvGraphicFramePr>
        <p:xfrm>
          <a:off x="0" y="4008329"/>
          <a:ext cx="2066796" cy="171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 descr="Resultado de imagem para puzl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1558"/>
            <a:ext cx="1915840" cy="19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39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9" grpId="0">
        <p:bldAsOne/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48</a:t>
            </a:fld>
            <a:endParaRPr lang="pt-PT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79431777"/>
              </p:ext>
            </p:extLst>
          </p:nvPr>
        </p:nvGraphicFramePr>
        <p:xfrm>
          <a:off x="1679028" y="1571366"/>
          <a:ext cx="8833944" cy="5150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5839" y="2313753"/>
            <a:ext cx="4245522" cy="4081594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313753"/>
            <a:ext cx="1573924" cy="2924175"/>
          </a:xfrm>
          <a:prstGeom prst="rect">
            <a:avLst/>
          </a:prstGeom>
        </p:spPr>
      </p:pic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365939033"/>
              </p:ext>
            </p:extLst>
          </p:nvPr>
        </p:nvGraphicFramePr>
        <p:xfrm>
          <a:off x="-1" y="3770334"/>
          <a:ext cx="2066796" cy="171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2" name="Imagem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Resultado de imagem para puzl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1558"/>
            <a:ext cx="1915840" cy="19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27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11" grpId="0">
        <p:bldAsOne/>
      </p:bldGraphic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Resultado de imagem para puz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1558"/>
            <a:ext cx="1915840" cy="19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ta curvada para cima 2"/>
          <p:cNvSpPr/>
          <p:nvPr/>
        </p:nvSpPr>
        <p:spPr>
          <a:xfrm rot="1009847">
            <a:off x="1353427" y="5893675"/>
            <a:ext cx="2699686" cy="744374"/>
          </a:xfrm>
          <a:prstGeom prst="curvedUp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14" name="Seta curvada para baixo 13"/>
          <p:cNvSpPr/>
          <p:nvPr/>
        </p:nvSpPr>
        <p:spPr>
          <a:xfrm rot="19714605">
            <a:off x="1125326" y="1780409"/>
            <a:ext cx="2693216" cy="810243"/>
          </a:xfrm>
          <a:prstGeom prst="curvedDown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49</a:t>
            </a:fld>
            <a:endParaRPr lang="pt-PT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545492790"/>
              </p:ext>
            </p:extLst>
          </p:nvPr>
        </p:nvGraphicFramePr>
        <p:xfrm>
          <a:off x="2293006" y="1560786"/>
          <a:ext cx="8842631" cy="4890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m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51" y="2949576"/>
            <a:ext cx="2179390" cy="212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7" name="Grupo 6"/>
          <p:cNvGrpSpPr/>
          <p:nvPr/>
        </p:nvGrpSpPr>
        <p:grpSpPr>
          <a:xfrm>
            <a:off x="304808" y="2810271"/>
            <a:ext cx="3066850" cy="897433"/>
            <a:chOff x="0" y="3074329"/>
            <a:chExt cx="6947753" cy="4797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" name="Retângulo arredondado 7"/>
            <p:cNvSpPr/>
            <p:nvPr/>
          </p:nvSpPr>
          <p:spPr>
            <a:xfrm>
              <a:off x="0" y="3074329"/>
              <a:ext cx="6947753" cy="47970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23417" y="3097746"/>
              <a:ext cx="6900919" cy="4328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i="0" kern="1200" dirty="0" smtClean="0">
                  <a:solidFill>
                    <a:schemeClr val="bg1"/>
                  </a:solidFill>
                </a:rPr>
                <a:t>RECURSOS EDUCACIONAIS</a:t>
              </a:r>
              <a:endParaRPr lang="pt-PT" sz="2800" b="1" i="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04808" y="4981903"/>
            <a:ext cx="3066850" cy="897433"/>
            <a:chOff x="0" y="3074329"/>
            <a:chExt cx="6947753" cy="4797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" name="Retângulo arredondado 11"/>
            <p:cNvSpPr/>
            <p:nvPr/>
          </p:nvSpPr>
          <p:spPr>
            <a:xfrm>
              <a:off x="0" y="3074329"/>
              <a:ext cx="6947753" cy="47970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23418" y="3097746"/>
              <a:ext cx="6425567" cy="4328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i="0" kern="1200" dirty="0" smtClean="0">
                  <a:solidFill>
                    <a:schemeClr val="bg1"/>
                  </a:solidFill>
                </a:rPr>
                <a:t>DOCUMENTOS UAb</a:t>
              </a:r>
              <a:endParaRPr lang="pt-PT" sz="2800" b="1" i="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tângulo 17"/>
          <p:cNvSpPr/>
          <p:nvPr/>
        </p:nvSpPr>
        <p:spPr>
          <a:xfrm>
            <a:off x="8797353" y="1604594"/>
            <a:ext cx="3046177" cy="8098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i="0" kern="1200" dirty="0" smtClean="0">
                <a:solidFill>
                  <a:schemeClr val="bg1"/>
                </a:solidFill>
              </a:rPr>
              <a:t>RECURSOS EDUCACIONAIS</a:t>
            </a:r>
            <a:endParaRPr lang="pt-PT" sz="2800" b="1" i="0" kern="1200" dirty="0">
              <a:solidFill>
                <a:schemeClr val="bg1"/>
              </a:solidFill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95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068498774"/>
              </p:ext>
            </p:extLst>
          </p:nvPr>
        </p:nvGraphicFramePr>
        <p:xfrm>
          <a:off x="334029" y="3140904"/>
          <a:ext cx="11523945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5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906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35DB-00DD-4591-91C1-20D3A4169C47}" type="slidenum">
              <a:rPr lang="pt-PT" smtClean="0"/>
              <a:t>50</a:t>
            </a:fld>
            <a:endParaRPr lang="pt-PT"/>
          </a:p>
        </p:txBody>
      </p:sp>
      <p:sp>
        <p:nvSpPr>
          <p:cNvPr id="2" name="AutoShape 2" descr="Resultado de imagem para cdr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" name="AutoShape 4" descr="Resultado de imagem para cdr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600584"/>
              </p:ext>
            </p:extLst>
          </p:nvPr>
        </p:nvGraphicFramePr>
        <p:xfrm>
          <a:off x="2093118" y="1516064"/>
          <a:ext cx="8005763" cy="502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3839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51</a:t>
            </a:fld>
            <a:endParaRPr lang="pt-PT"/>
          </a:p>
        </p:txBody>
      </p:sp>
      <p:grpSp>
        <p:nvGrpSpPr>
          <p:cNvPr id="6" name="Grupo 5"/>
          <p:cNvGrpSpPr/>
          <p:nvPr/>
        </p:nvGrpSpPr>
        <p:grpSpPr>
          <a:xfrm>
            <a:off x="350730" y="1541948"/>
            <a:ext cx="4348399" cy="1312740"/>
            <a:chOff x="0" y="5349"/>
            <a:chExt cx="4348398" cy="1312740"/>
          </a:xfrm>
        </p:grpSpPr>
        <p:sp>
          <p:nvSpPr>
            <p:cNvPr id="7" name="Retângulo arredondado 6"/>
            <p:cNvSpPr/>
            <p:nvPr/>
          </p:nvSpPr>
          <p:spPr>
            <a:xfrm>
              <a:off x="0" y="5349"/>
              <a:ext cx="4348398" cy="1312740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tângulo 7"/>
            <p:cNvSpPr/>
            <p:nvPr/>
          </p:nvSpPr>
          <p:spPr>
            <a:xfrm>
              <a:off x="64083" y="69432"/>
              <a:ext cx="4220232" cy="1184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5731" tIns="125731" rIns="125731" bIns="125731" numCol="1" spcCol="1270" anchor="ctr" anchorCtr="0">
              <a:noAutofit/>
            </a:bodyPr>
            <a:lstStyle/>
            <a:p>
              <a:pPr lvl="0" algn="ctr"/>
              <a:r>
                <a:rPr lang="pt-PT" sz="4000" b="1" dirty="0" smtClean="0"/>
                <a:t>REQUISITOS </a:t>
              </a:r>
            </a:p>
            <a:p>
              <a:pPr lvl="0" algn="ctr"/>
              <a:r>
                <a:rPr lang="pt-PT" sz="4000" b="1" dirty="0" smtClean="0"/>
                <a:t>BÁSICOS</a:t>
              </a:r>
              <a:endParaRPr lang="pt-PT" sz="4000" b="1" dirty="0"/>
            </a:p>
          </p:txBody>
        </p:sp>
      </p:grp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147151423"/>
              </p:ext>
            </p:extLst>
          </p:nvPr>
        </p:nvGraphicFramePr>
        <p:xfrm>
          <a:off x="2549450" y="2921107"/>
          <a:ext cx="7546527" cy="337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m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92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C3EA33F-8F43-4933-AC39-8780EF94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628BF8AC-8C87-45A7-87B8-985C4DC123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2A5E6B1-A1FE-4AAA-B830-EB99DA6AE9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517DE4C-7060-4801-BEB1-DA71DB7C61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B477AE0-51C7-41CC-A1C4-6211E060D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3F0BE57-83DD-4EB2-9740-A01E11898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A50BC06-CACB-4793-B73C-E0E7A10DC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651183B-0D4F-419A-A6E7-B0F2B4AFD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579DF4D-26E8-4D27-9D1C-E67CA963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351350" y="1530477"/>
            <a:ext cx="1844256" cy="3371162"/>
            <a:chOff x="1759" y="0"/>
            <a:chExt cx="1844256" cy="3371162"/>
          </a:xfrm>
        </p:grpSpPr>
        <p:sp>
          <p:nvSpPr>
            <p:cNvPr id="17" name="Retângulo arredondado 16"/>
            <p:cNvSpPr/>
            <p:nvPr/>
          </p:nvSpPr>
          <p:spPr>
            <a:xfrm>
              <a:off x="1759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1759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Adequação ao contexto educativo </a:t>
              </a:r>
              <a:endParaRPr lang="pt-PT" sz="2000" kern="1200" dirty="0"/>
            </a:p>
          </p:txBody>
        </p:sp>
      </p:grp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52</a:t>
            </a:fld>
            <a:endParaRPr lang="pt-PT"/>
          </a:p>
        </p:txBody>
      </p:sp>
      <p:sp>
        <p:nvSpPr>
          <p:cNvPr id="15" name="Oval 14"/>
          <p:cNvSpPr/>
          <p:nvPr/>
        </p:nvSpPr>
        <p:spPr>
          <a:xfrm>
            <a:off x="712180" y="1756345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364002281"/>
              </p:ext>
            </p:extLst>
          </p:nvPr>
        </p:nvGraphicFramePr>
        <p:xfrm>
          <a:off x="2300611" y="2145850"/>
          <a:ext cx="7590773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0393" y="5127507"/>
            <a:ext cx="9731207" cy="105244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3609" y="4124077"/>
            <a:ext cx="8191500" cy="77756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0442" y="1557276"/>
            <a:ext cx="5053075" cy="513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6000" y="1587875"/>
            <a:ext cx="6820160" cy="513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463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12" name="Retângulo arredondado 11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53</a:t>
            </a:fld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674603" y="1762137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3815842"/>
              <a:satOff val="-20052"/>
              <a:lumOff val="-145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5" name="Diagrama 14"/>
          <p:cNvGraphicFramePr/>
          <p:nvPr>
            <p:extLst>
              <p:ext uri="{D42A27DB-BD31-4B8C-83A1-F6EECF244321}">
                <p14:modId xmlns:p14="http://schemas.microsoft.com/office/powerpoint/2010/main" val="947772271"/>
              </p:ext>
            </p:extLst>
          </p:nvPr>
        </p:nvGraphicFramePr>
        <p:xfrm>
          <a:off x="2300611" y="2145850"/>
          <a:ext cx="7590773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1445341336"/>
              </p:ext>
            </p:extLst>
          </p:nvPr>
        </p:nvGraphicFramePr>
        <p:xfrm>
          <a:off x="1684750" y="4980215"/>
          <a:ext cx="8822499" cy="1323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461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12" name="Retângulo arredondado 11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54</a:t>
            </a:fld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674603" y="1762137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3815842"/>
              <a:satOff val="-20052"/>
              <a:lumOff val="-145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/>
          <p:cNvSpPr/>
          <p:nvPr/>
        </p:nvSpPr>
        <p:spPr>
          <a:xfrm>
            <a:off x="9099115" y="1609495"/>
            <a:ext cx="3092885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pt-PT" sz="2000" b="1" dirty="0">
                <a:solidFill>
                  <a:srgbClr val="00B050"/>
                </a:solidFill>
              </a:rPr>
              <a:t>Creator (M)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00B050"/>
                </a:solidFill>
              </a:rPr>
              <a:t>Title</a:t>
            </a:r>
            <a:r>
              <a:rPr lang="pt-PT" sz="2000" b="1" dirty="0" smtClean="0">
                <a:solidFill>
                  <a:srgbClr val="00B050"/>
                </a:solidFill>
              </a:rPr>
              <a:t> (M)</a:t>
            </a:r>
            <a:endParaRPr lang="pt-PT" sz="2000" b="1" dirty="0">
              <a:solidFill>
                <a:srgbClr val="00B050"/>
              </a:solidFill>
            </a:endParaRP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rgbClr val="00B050"/>
                </a:solidFill>
              </a:rPr>
              <a:t>Publication </a:t>
            </a:r>
            <a:r>
              <a:rPr lang="pt-PT" sz="2000" b="1" dirty="0">
                <a:solidFill>
                  <a:srgbClr val="00B050"/>
                </a:solidFill>
              </a:rPr>
              <a:t>Date (M</a:t>
            </a:r>
            <a:r>
              <a:rPr lang="pt-PT" sz="2000" b="1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1700"/>
              </a:lnSpc>
            </a:pPr>
            <a:r>
              <a:rPr lang="pt-PT" sz="2000" b="1" dirty="0">
                <a:solidFill>
                  <a:srgbClr val="00B050"/>
                </a:solidFill>
              </a:rPr>
              <a:t>Access </a:t>
            </a:r>
            <a:r>
              <a:rPr lang="pt-PT" sz="2000" b="1" dirty="0" err="1">
                <a:solidFill>
                  <a:srgbClr val="00B050"/>
                </a:solidFill>
              </a:rPr>
              <a:t>Level</a:t>
            </a:r>
            <a:r>
              <a:rPr lang="pt-PT" sz="2000" b="1" dirty="0">
                <a:solidFill>
                  <a:srgbClr val="00B050"/>
                </a:solidFill>
              </a:rPr>
              <a:t> (M)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rgbClr val="00B050"/>
                </a:solidFill>
              </a:rPr>
              <a:t>Publication </a:t>
            </a:r>
            <a:r>
              <a:rPr lang="pt-PT" sz="2000" b="1" dirty="0" err="1">
                <a:solidFill>
                  <a:srgbClr val="00B050"/>
                </a:solidFill>
              </a:rPr>
              <a:t>Type</a:t>
            </a:r>
            <a:r>
              <a:rPr lang="pt-PT" sz="2000" b="1" dirty="0">
                <a:solidFill>
                  <a:srgbClr val="00B050"/>
                </a:solidFill>
              </a:rPr>
              <a:t> (M</a:t>
            </a:r>
            <a:r>
              <a:rPr lang="pt-PT" sz="2000" b="1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1700"/>
              </a:lnSpc>
            </a:pPr>
            <a:r>
              <a:rPr lang="pt-PT" sz="2000" b="1" dirty="0">
                <a:solidFill>
                  <a:srgbClr val="00B050"/>
                </a:solidFill>
              </a:rPr>
              <a:t>Resource </a:t>
            </a:r>
            <a:r>
              <a:rPr lang="pt-PT" sz="2000" b="1" dirty="0" err="1">
                <a:solidFill>
                  <a:srgbClr val="00B050"/>
                </a:solidFill>
              </a:rPr>
              <a:t>Identifier</a:t>
            </a:r>
            <a:r>
              <a:rPr lang="pt-PT" sz="2000" b="1" dirty="0">
                <a:solidFill>
                  <a:srgbClr val="00B050"/>
                </a:solidFill>
              </a:rPr>
              <a:t> (M</a:t>
            </a:r>
            <a:r>
              <a:rPr lang="pt-PT" sz="2000" b="1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Embargo </a:t>
            </a:r>
            <a:r>
              <a:rPr lang="pt-PT" sz="2000" b="1" dirty="0" err="1" smtClean="0">
                <a:solidFill>
                  <a:schemeClr val="accent5">
                    <a:lumMod val="75000"/>
                  </a:schemeClr>
                </a:solidFill>
              </a:rPr>
              <a:t>End</a:t>
            </a: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 Date (MA)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Project </a:t>
            </a:r>
            <a:r>
              <a:rPr lang="pt-PT" sz="2000" b="1" dirty="0" err="1" smtClean="0">
                <a:solidFill>
                  <a:schemeClr val="accent5">
                    <a:lumMod val="75000"/>
                  </a:schemeClr>
                </a:solidFill>
              </a:rPr>
              <a:t>Identifier</a:t>
            </a: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 (MA)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chemeClr val="accent5">
                    <a:lumMod val="75000"/>
                  </a:schemeClr>
                </a:solidFill>
              </a:rPr>
              <a:t>Subject</a:t>
            </a: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 (MA)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chemeClr val="accent5">
                    <a:lumMod val="75000"/>
                  </a:schemeClr>
                </a:solidFill>
              </a:rPr>
              <a:t>Description</a:t>
            </a: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 (MA)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Publisher (MA)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rgbClr val="FFC000"/>
                </a:solidFill>
              </a:rPr>
              <a:t>License </a:t>
            </a:r>
            <a:r>
              <a:rPr lang="pt-PT" sz="2000" b="1" dirty="0" err="1" smtClean="0">
                <a:solidFill>
                  <a:srgbClr val="FFC000"/>
                </a:solidFill>
              </a:rPr>
              <a:t>Condition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Alternative</a:t>
            </a:r>
            <a:r>
              <a:rPr lang="pt-PT" sz="2000" b="1" dirty="0" smtClean="0">
                <a:solidFill>
                  <a:srgbClr val="FFC000"/>
                </a:solidFill>
              </a:rPr>
              <a:t> </a:t>
            </a:r>
            <a:r>
              <a:rPr lang="pt-PT" sz="2000" b="1" dirty="0" err="1" smtClean="0">
                <a:solidFill>
                  <a:srgbClr val="FFC000"/>
                </a:solidFill>
              </a:rPr>
              <a:t>Identifier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rgbClr val="FFC000"/>
                </a:solidFill>
              </a:rPr>
              <a:t>Publication </a:t>
            </a:r>
            <a:r>
              <a:rPr lang="pt-PT" sz="2000" b="1" dirty="0" err="1" smtClean="0">
                <a:solidFill>
                  <a:srgbClr val="FFC000"/>
                </a:solidFill>
              </a:rPr>
              <a:t>Reference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Dataset</a:t>
            </a:r>
            <a:r>
              <a:rPr lang="pt-PT" sz="2000" b="1" dirty="0" smtClean="0">
                <a:solidFill>
                  <a:srgbClr val="FFC000"/>
                </a:solidFill>
              </a:rPr>
              <a:t> </a:t>
            </a:r>
            <a:r>
              <a:rPr lang="pt-PT" sz="2000" b="1" dirty="0" err="1" smtClean="0">
                <a:solidFill>
                  <a:srgbClr val="FFC000"/>
                </a:solidFill>
              </a:rPr>
              <a:t>Reference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Contributor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smtClean="0">
                <a:solidFill>
                  <a:srgbClr val="FFC000"/>
                </a:solidFill>
              </a:rPr>
              <a:t>Publication </a:t>
            </a:r>
            <a:r>
              <a:rPr lang="pt-PT" sz="2000" b="1" dirty="0" err="1" smtClean="0">
                <a:solidFill>
                  <a:srgbClr val="FFC000"/>
                </a:solidFill>
              </a:rPr>
              <a:t>Version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Format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Source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Language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Coverage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err="1" smtClean="0">
                <a:solidFill>
                  <a:srgbClr val="FFC000"/>
                </a:solidFill>
              </a:rPr>
              <a:t>Audience</a:t>
            </a:r>
            <a:r>
              <a:rPr lang="pt-PT" sz="2000" b="1" dirty="0" smtClean="0">
                <a:solidFill>
                  <a:srgbClr val="FFC000"/>
                </a:solidFill>
              </a:rPr>
              <a:t> (R)</a:t>
            </a:r>
          </a:p>
          <a:p>
            <a:pPr>
              <a:lnSpc>
                <a:spcPts val="1700"/>
              </a:lnSpc>
            </a:pPr>
            <a:r>
              <a:rPr lang="pt-PT" sz="2000" b="1" dirty="0" smtClean="0"/>
              <a:t>Relation (O)</a:t>
            </a:r>
            <a:endParaRPr lang="pt-PT" sz="2000" b="1" dirty="0">
              <a:solidFill>
                <a:srgbClr val="FFC000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208" y="1762137"/>
            <a:ext cx="3022776" cy="1077266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95321" y="1636265"/>
            <a:ext cx="41064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 smtClean="0"/>
              <a:t>Autor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 smtClean="0"/>
              <a:t>Título</a:t>
            </a:r>
            <a:endParaRPr lang="pt-PT" sz="2400" b="1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/>
              <a:t>Data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/>
              <a:t>Estado da Publicação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/>
              <a:t>Idioma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PT" sz="2400" b="1" dirty="0"/>
              <a:t>Licença Creative </a:t>
            </a:r>
            <a:r>
              <a:rPr lang="pt-PT" sz="2400" b="1" dirty="0" err="1"/>
              <a:t>Commons</a:t>
            </a:r>
            <a:endParaRPr lang="pt-PT" sz="2400" dirty="0"/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2992002622"/>
              </p:ext>
            </p:extLst>
          </p:nvPr>
        </p:nvGraphicFramePr>
        <p:xfrm>
          <a:off x="313773" y="4552198"/>
          <a:ext cx="8663211" cy="1986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" name="Imagem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0264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12" name="Retângulo arredondado 11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8538754" y="6305738"/>
            <a:ext cx="2743200" cy="365125"/>
          </a:xfrm>
        </p:spPr>
        <p:txBody>
          <a:bodyPr/>
          <a:lstStyle/>
          <a:p>
            <a:fld id="{3EEC6E97-C2D7-4672-8E26-6F031960242A}" type="slidenum">
              <a:rPr lang="pt-PT" smtClean="0"/>
              <a:t>55</a:t>
            </a:fld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674603" y="1762137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3815842"/>
              <a:satOff val="-20052"/>
              <a:lumOff val="-145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445" y="4981983"/>
            <a:ext cx="8220075" cy="8861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8256" y="5558207"/>
            <a:ext cx="8220075" cy="8300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924806027"/>
              </p:ext>
            </p:extLst>
          </p:nvPr>
        </p:nvGraphicFramePr>
        <p:xfrm>
          <a:off x="2279521" y="1548701"/>
          <a:ext cx="6010836" cy="303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Imagem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10390" y="4686412"/>
            <a:ext cx="7419975" cy="1552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7445" y="5010172"/>
            <a:ext cx="9986722" cy="1052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64072" y="1820518"/>
            <a:ext cx="3556931" cy="1989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73078" y="1536269"/>
            <a:ext cx="5833450" cy="48519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8821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139733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GB" dirty="0" err="1"/>
              <a:t>Interoperabilidade</a:t>
            </a:r>
            <a:r>
              <a:rPr lang="en-GB" dirty="0"/>
              <a:t> entre </a:t>
            </a:r>
            <a:r>
              <a:rPr lang="en-GB" dirty="0" err="1"/>
              <a:t>sistemas</a:t>
            </a:r>
            <a:endParaRPr dirty="0"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854" y="2262752"/>
            <a:ext cx="10796292" cy="413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6788" y="2810401"/>
            <a:ext cx="1895788" cy="7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7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9367" y="1567333"/>
            <a:ext cx="7917199" cy="49042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o 3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5" name="Retângulo arredondado 4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tângulo 5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57</a:t>
            </a:fld>
            <a:endParaRPr lang="en-GB"/>
          </a:p>
        </p:txBody>
      </p:sp>
      <p:sp>
        <p:nvSpPr>
          <p:cNvPr id="9" name="CaixaDeTexto 8"/>
          <p:cNvSpPr txBox="1"/>
          <p:nvPr/>
        </p:nvSpPr>
        <p:spPr>
          <a:xfrm>
            <a:off x="3644900" y="6032957"/>
            <a:ext cx="1689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 smtClean="0"/>
              <a:t>Nome do autor 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0384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8027" y="2185923"/>
            <a:ext cx="9618371" cy="4556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o 3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5" name="Retângulo arredondado 4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tângulo 5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2158027" y="1501091"/>
            <a:ext cx="9450204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GB" dirty="0" err="1"/>
              <a:t>Exposição</a:t>
            </a:r>
            <a:r>
              <a:rPr lang="en-GB" dirty="0"/>
              <a:t> da </a:t>
            </a:r>
            <a:r>
              <a:rPr lang="en-GB" dirty="0" err="1"/>
              <a:t>informação</a:t>
            </a:r>
            <a:r>
              <a:rPr lang="en-GB" dirty="0"/>
              <a:t> para </a:t>
            </a:r>
            <a:r>
              <a:rPr lang="en-GB" dirty="0" err="1"/>
              <a:t>agregação</a:t>
            </a:r>
            <a:endParaRPr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58</a:t>
            </a:fld>
            <a:endParaRPr lang="en-GB"/>
          </a:p>
        </p:txBody>
      </p:sp>
      <p:sp>
        <p:nvSpPr>
          <p:cNvPr id="9" name="CaixaDeTexto 8"/>
          <p:cNvSpPr txBox="1"/>
          <p:nvPr/>
        </p:nvSpPr>
        <p:spPr>
          <a:xfrm>
            <a:off x="3899315" y="3847779"/>
            <a:ext cx="1460085" cy="2622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100" b="1" dirty="0" smtClean="0"/>
              <a:t>Nome do autor </a:t>
            </a:r>
            <a:endParaRPr lang="pt-PT" sz="11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3727864" y="4010325"/>
            <a:ext cx="46313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 err="1" smtClean="0"/>
              <a:t>xxx</a:t>
            </a:r>
            <a:endParaRPr lang="pt-PT" sz="9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770715" y="4272577"/>
            <a:ext cx="59808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 err="1" smtClean="0"/>
              <a:t>xxx</a:t>
            </a:r>
            <a:endParaRPr lang="pt-PT" sz="9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951376" y="4445767"/>
            <a:ext cx="137181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6248400" y="4676599"/>
            <a:ext cx="11049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</p:spTree>
    <p:extLst>
      <p:ext uri="{BB962C8B-B14F-4D97-AF65-F5344CB8AC3E}">
        <p14:creationId xmlns:p14="http://schemas.microsoft.com/office/powerpoint/2010/main" val="25112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3024" y="4546834"/>
            <a:ext cx="294109" cy="302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3034" y="4079958"/>
            <a:ext cx="294100" cy="2991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" name="Google Shape;82;p17"/>
          <p:cNvGrpSpPr/>
          <p:nvPr/>
        </p:nvGrpSpPr>
        <p:grpSpPr>
          <a:xfrm>
            <a:off x="3168901" y="1532641"/>
            <a:ext cx="7120303" cy="5094633"/>
            <a:chOff x="2329050" y="1125125"/>
            <a:chExt cx="5340227" cy="3820975"/>
          </a:xfrm>
        </p:grpSpPr>
        <p:pic>
          <p:nvPicPr>
            <p:cNvPr id="83" name="Google Shape;83;p1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329050" y="1125125"/>
              <a:ext cx="5340227" cy="382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17"/>
            <p:cNvSpPr/>
            <p:nvPr/>
          </p:nvSpPr>
          <p:spPr>
            <a:xfrm>
              <a:off x="2469775" y="2756800"/>
              <a:ext cx="5037900" cy="830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r>
                <a:rPr lang="en-GB" sz="1467" b="1" dirty="0" err="1"/>
                <a:t>Brandão</a:t>
              </a:r>
              <a:r>
                <a:rPr lang="en-GB" sz="1467" b="1" dirty="0"/>
                <a:t>, Pedro</a:t>
              </a:r>
              <a:endParaRPr sz="1467" b="1" dirty="0"/>
            </a:p>
            <a:p>
              <a:endParaRPr sz="1467" dirty="0"/>
            </a:p>
            <a:p>
              <a:r>
                <a:rPr lang="en-GB" sz="1467" dirty="0"/>
                <a:t>      1E19-3D2C-C8B5</a:t>
              </a:r>
              <a:endParaRPr sz="1467" dirty="0"/>
            </a:p>
            <a:p>
              <a:endParaRPr sz="1467" dirty="0"/>
            </a:p>
            <a:p>
              <a:r>
                <a:rPr lang="en-GB" sz="1467" dirty="0"/>
                <a:t>      0000-0001-6351-6272</a:t>
              </a:r>
              <a:endParaRPr sz="1467" dirty="0"/>
            </a:p>
          </p:txBody>
        </p:sp>
        <p:pic>
          <p:nvPicPr>
            <p:cNvPr id="85" name="Google Shape;85;p1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907550" y="3746225"/>
              <a:ext cx="261950" cy="2588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6" name="Google Shape;86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56467" y="4083325"/>
            <a:ext cx="294100" cy="292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56467" y="4556824"/>
            <a:ext cx="294100" cy="28217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upo 10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12" name="Retângulo arredondado 11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pic>
        <p:nvPicPr>
          <p:cNvPr id="15" name="Imagem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59</a:t>
            </a:fld>
            <a:endParaRPr lang="en-GB"/>
          </a:p>
        </p:txBody>
      </p:sp>
      <p:sp>
        <p:nvSpPr>
          <p:cNvPr id="3" name="CaixaDeTexto 2"/>
          <p:cNvSpPr txBox="1"/>
          <p:nvPr/>
        </p:nvSpPr>
        <p:spPr>
          <a:xfrm>
            <a:off x="3356467" y="3634995"/>
            <a:ext cx="20537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 smtClean="0"/>
              <a:t>Nome do autor </a:t>
            </a:r>
            <a:endParaRPr lang="pt-PT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736867" y="4146592"/>
            <a:ext cx="14986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3736867" y="4628646"/>
            <a:ext cx="167333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</p:spTree>
    <p:extLst>
      <p:ext uri="{BB962C8B-B14F-4D97-AF65-F5344CB8AC3E}">
        <p14:creationId xmlns:p14="http://schemas.microsoft.com/office/powerpoint/2010/main" val="30533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854" y="1125462"/>
            <a:ext cx="3827597" cy="2704775"/>
          </a:xfrm>
          <a:prstGeom prst="rect">
            <a:avLst/>
          </a:prstGeom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981757649"/>
              </p:ext>
            </p:extLst>
          </p:nvPr>
        </p:nvGraphicFramePr>
        <p:xfrm>
          <a:off x="334029" y="3140904"/>
          <a:ext cx="11523945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3214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0920" y="1536269"/>
            <a:ext cx="6430159" cy="51591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o 4"/>
          <p:cNvGrpSpPr/>
          <p:nvPr/>
        </p:nvGrpSpPr>
        <p:grpSpPr>
          <a:xfrm>
            <a:off x="313773" y="1536269"/>
            <a:ext cx="1844256" cy="3371162"/>
            <a:chOff x="1901343" y="0"/>
            <a:chExt cx="1844256" cy="3371162"/>
          </a:xfrm>
        </p:grpSpPr>
        <p:sp>
          <p:nvSpPr>
            <p:cNvPr id="6" name="Retângulo arredondado 5"/>
            <p:cNvSpPr/>
            <p:nvPr/>
          </p:nvSpPr>
          <p:spPr>
            <a:xfrm>
              <a:off x="1901343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tângulo 6"/>
            <p:cNvSpPr/>
            <p:nvPr/>
          </p:nvSpPr>
          <p:spPr>
            <a:xfrm>
              <a:off x="1901343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u="none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Metadados</a:t>
              </a:r>
              <a:endParaRPr lang="pt-PT" sz="2000" b="1" kern="1200" dirty="0"/>
            </a:p>
          </p:txBody>
        </p:sp>
      </p:grp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60</a:t>
            </a:fld>
            <a:endParaRPr lang="en-GB"/>
          </a:p>
        </p:txBody>
      </p:sp>
      <p:sp>
        <p:nvSpPr>
          <p:cNvPr id="9" name="CaixaDeTexto 8"/>
          <p:cNvSpPr txBox="1"/>
          <p:nvPr/>
        </p:nvSpPr>
        <p:spPr>
          <a:xfrm>
            <a:off x="4207367" y="2852518"/>
            <a:ext cx="22823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b="1" dirty="0" smtClean="0"/>
              <a:t>Nome do autor </a:t>
            </a:r>
            <a:endParaRPr lang="pt-PT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458066" y="5104550"/>
            <a:ext cx="14986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644900" y="5472850"/>
            <a:ext cx="14986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458065" y="6139111"/>
            <a:ext cx="14986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619500" y="6507411"/>
            <a:ext cx="149860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 err="1" smtClean="0"/>
              <a:t>xxx</a:t>
            </a:r>
            <a:endParaRPr lang="pt-PT" sz="900" b="1" dirty="0"/>
          </a:p>
        </p:txBody>
      </p:sp>
    </p:spTree>
    <p:extLst>
      <p:ext uri="{BB962C8B-B14F-4D97-AF65-F5344CB8AC3E}">
        <p14:creationId xmlns:p14="http://schemas.microsoft.com/office/powerpoint/2010/main" val="16224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61</a:t>
            </a:fld>
            <a:endParaRPr lang="pt-PT"/>
          </a:p>
        </p:txBody>
      </p:sp>
      <p:grpSp>
        <p:nvGrpSpPr>
          <p:cNvPr id="16" name="Grupo 15"/>
          <p:cNvGrpSpPr/>
          <p:nvPr/>
        </p:nvGrpSpPr>
        <p:grpSpPr>
          <a:xfrm>
            <a:off x="351352" y="1543003"/>
            <a:ext cx="1844256" cy="3371162"/>
            <a:chOff x="3793587" y="0"/>
            <a:chExt cx="1844256" cy="3371162"/>
          </a:xfrm>
        </p:grpSpPr>
        <p:sp>
          <p:nvSpPr>
            <p:cNvPr id="17" name="Retângulo arredondado 16"/>
            <p:cNvSpPr/>
            <p:nvPr/>
          </p:nvSpPr>
          <p:spPr>
            <a:xfrm>
              <a:off x="3793587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6930461"/>
                <a:satOff val="-31979"/>
                <a:lumOff val="1177"/>
                <a:alphaOff val="0"/>
              </a:schemeClr>
            </a:fillRef>
            <a:effectRef idx="0">
              <a:schemeClr val="accent4">
                <a:hueOff val="6930461"/>
                <a:satOff val="-31979"/>
                <a:lumOff val="117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3793587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Acessibilidade</a:t>
              </a:r>
              <a:endParaRPr lang="pt-PT" sz="2000" b="1" kern="1200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Oval 8"/>
          <p:cNvSpPr/>
          <p:nvPr/>
        </p:nvSpPr>
        <p:spPr>
          <a:xfrm>
            <a:off x="712182" y="1768871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7631683"/>
              <a:satOff val="-40104"/>
              <a:lumOff val="-290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upo 18"/>
          <p:cNvGrpSpPr/>
          <p:nvPr/>
        </p:nvGrpSpPr>
        <p:grpSpPr>
          <a:xfrm>
            <a:off x="2556438" y="1815990"/>
            <a:ext cx="7590773" cy="1991639"/>
            <a:chOff x="0" y="2977"/>
            <a:chExt cx="7590773" cy="3045567"/>
          </a:xfrm>
        </p:grpSpPr>
        <p:sp>
          <p:nvSpPr>
            <p:cNvPr id="20" name="Retângulo arredondado 19"/>
            <p:cNvSpPr/>
            <p:nvPr/>
          </p:nvSpPr>
          <p:spPr>
            <a:xfrm>
              <a:off x="0" y="2977"/>
              <a:ext cx="7590773" cy="3045567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tângulo 20"/>
            <p:cNvSpPr/>
            <p:nvPr/>
          </p:nvSpPr>
          <p:spPr>
            <a:xfrm>
              <a:off x="148672" y="151649"/>
              <a:ext cx="7293429" cy="2748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just" defTabSz="1066800" rtl="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kern="1200" dirty="0" smtClean="0"/>
                <a:t>O ficheiro com o conteúdo referenciado deve estar disponível através do Repositório.</a:t>
              </a: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438" y="3311783"/>
            <a:ext cx="7915141" cy="2899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562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351352" y="1543003"/>
            <a:ext cx="1844256" cy="3371162"/>
            <a:chOff x="5700511" y="0"/>
            <a:chExt cx="1844256" cy="3371162"/>
          </a:xfrm>
        </p:grpSpPr>
        <p:sp>
          <p:nvSpPr>
            <p:cNvPr id="14" name="Retângulo arredondado 13"/>
            <p:cNvSpPr/>
            <p:nvPr/>
          </p:nvSpPr>
          <p:spPr>
            <a:xfrm>
              <a:off x="5700511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ângulo 14"/>
            <p:cNvSpPr/>
            <p:nvPr/>
          </p:nvSpPr>
          <p:spPr>
            <a:xfrm>
              <a:off x="5700511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Licença aberta </a:t>
              </a:r>
              <a:endParaRPr lang="pt-PT" sz="2000" b="1" kern="1200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62</a:t>
            </a:fld>
            <a:endParaRPr lang="pt-PT" dirty="0"/>
          </a:p>
        </p:txBody>
      </p:sp>
      <p:sp>
        <p:nvSpPr>
          <p:cNvPr id="9" name="Oval 8"/>
          <p:cNvSpPr/>
          <p:nvPr/>
        </p:nvSpPr>
        <p:spPr>
          <a:xfrm>
            <a:off x="712182" y="1865620"/>
            <a:ext cx="1122596" cy="1122596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11447524"/>
              <a:satOff val="-60156"/>
              <a:lumOff val="-4353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1601661313"/>
              </p:ext>
            </p:extLst>
          </p:nvPr>
        </p:nvGraphicFramePr>
        <p:xfrm>
          <a:off x="2300611" y="1865620"/>
          <a:ext cx="7590773" cy="304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tângulo 16"/>
          <p:cNvSpPr/>
          <p:nvPr/>
        </p:nvSpPr>
        <p:spPr>
          <a:xfrm>
            <a:off x="3202451" y="5617688"/>
            <a:ext cx="59863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hlinkClick r:id="rId8"/>
              </a:rPr>
              <a:t>http</a:t>
            </a:r>
            <a:r>
              <a:rPr lang="pt-PT" sz="2400" dirty="0">
                <a:hlinkClick r:id="rId8"/>
              </a:rPr>
              <a:t>://creativecommons.pt/cms/view/id/28</a:t>
            </a:r>
            <a:r>
              <a:rPr lang="pt-PT" sz="2400" dirty="0" smtClean="0">
                <a:hlinkClick r:id="rId8"/>
              </a:rPr>
              <a:t>/</a:t>
            </a:r>
            <a:endParaRPr lang="pt-PT" sz="2400" dirty="0" smtClean="0"/>
          </a:p>
          <a:p>
            <a:endParaRPr lang="pt-PT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11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63</a:t>
            </a:fld>
            <a:endParaRPr lang="pt-PT"/>
          </a:p>
        </p:txBody>
      </p:sp>
      <p:grpSp>
        <p:nvGrpSpPr>
          <p:cNvPr id="11" name="Grupo 10"/>
          <p:cNvGrpSpPr/>
          <p:nvPr/>
        </p:nvGrpSpPr>
        <p:grpSpPr>
          <a:xfrm>
            <a:off x="4547960" y="1500904"/>
            <a:ext cx="3066850" cy="897433"/>
            <a:chOff x="0" y="3074330"/>
            <a:chExt cx="6947754" cy="479700"/>
          </a:xfrm>
          <a:effectLst/>
        </p:grpSpPr>
        <p:sp>
          <p:nvSpPr>
            <p:cNvPr id="12" name="Retângulo arredondado 11"/>
            <p:cNvSpPr/>
            <p:nvPr/>
          </p:nvSpPr>
          <p:spPr>
            <a:xfrm>
              <a:off x="0" y="3074330"/>
              <a:ext cx="6947754" cy="47970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23417" y="3097746"/>
              <a:ext cx="6900919" cy="4328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i="0" kern="1200" dirty="0" smtClean="0">
                  <a:solidFill>
                    <a:schemeClr val="bg1"/>
                  </a:solidFill>
                </a:rPr>
                <a:t>RECURSOS EDUCACIONAIS</a:t>
              </a:r>
              <a:endParaRPr lang="pt-PT" sz="2800" b="1" i="0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upo 12"/>
          <p:cNvGrpSpPr/>
          <p:nvPr/>
        </p:nvGrpSpPr>
        <p:grpSpPr>
          <a:xfrm>
            <a:off x="351352" y="1543003"/>
            <a:ext cx="1844256" cy="3371162"/>
            <a:chOff x="5700511" y="0"/>
            <a:chExt cx="1844256" cy="3371162"/>
          </a:xfrm>
        </p:grpSpPr>
        <p:sp>
          <p:nvSpPr>
            <p:cNvPr id="14" name="Retângulo arredondado 13"/>
            <p:cNvSpPr/>
            <p:nvPr/>
          </p:nvSpPr>
          <p:spPr>
            <a:xfrm>
              <a:off x="5700511" y="0"/>
              <a:ext cx="1844256" cy="3371162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ângulo 14"/>
            <p:cNvSpPr/>
            <p:nvPr/>
          </p:nvSpPr>
          <p:spPr>
            <a:xfrm>
              <a:off x="5700511" y="1348464"/>
              <a:ext cx="1844256" cy="1348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000" b="1" kern="1200" dirty="0" smtClean="0">
                  <a:latin typeface="Candara" panose="020E0502030303020204" pitchFamily="34" charset="0"/>
                  <a:ea typeface="Cambria" panose="02040503050406030204" pitchFamily="18" charset="0"/>
                  <a:cs typeface="Trebuchet MS" panose="020B0603020202020204" pitchFamily="34" charset="0"/>
                </a:rPr>
                <a:t>Licença aberta </a:t>
              </a:r>
              <a:endParaRPr lang="pt-PT" sz="2000" b="1" kern="1200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795" y="2745175"/>
            <a:ext cx="8605382" cy="124892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762" y="3236300"/>
            <a:ext cx="5749447" cy="3120052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795" y="3994101"/>
            <a:ext cx="8605382" cy="56197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7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2467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33009806"/>
              </p:ext>
            </p:extLst>
          </p:nvPr>
        </p:nvGraphicFramePr>
        <p:xfrm>
          <a:off x="1095319" y="1866508"/>
          <a:ext cx="9984659" cy="4342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865413" y="1812471"/>
            <a:ext cx="52305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64</a:t>
            </a:fld>
            <a:endParaRPr lang="pt-PT"/>
          </a:p>
        </p:txBody>
      </p:sp>
      <p:sp>
        <p:nvSpPr>
          <p:cNvPr id="3" name="CaixaDeTexto 2"/>
          <p:cNvSpPr txBox="1"/>
          <p:nvPr/>
        </p:nvSpPr>
        <p:spPr>
          <a:xfrm>
            <a:off x="343152" y="2142850"/>
            <a:ext cx="5744497" cy="18591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upo 9"/>
          <p:cNvGrpSpPr/>
          <p:nvPr/>
        </p:nvGrpSpPr>
        <p:grpSpPr>
          <a:xfrm>
            <a:off x="1095320" y="3670880"/>
            <a:ext cx="9984658" cy="1625386"/>
            <a:chOff x="-6348" y="248980"/>
            <a:chExt cx="7590773" cy="2485502"/>
          </a:xfrm>
        </p:grpSpPr>
        <p:sp>
          <p:nvSpPr>
            <p:cNvPr id="11" name="Retângulo arredondado 10"/>
            <p:cNvSpPr/>
            <p:nvPr/>
          </p:nvSpPr>
          <p:spPr>
            <a:xfrm>
              <a:off x="-6348" y="248980"/>
              <a:ext cx="7590773" cy="2485502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148673" y="663338"/>
              <a:ext cx="7293429" cy="18307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900"/>
                </a:spcBef>
              </a:pPr>
              <a:r>
                <a:rPr lang="pt-PT" sz="2400" dirty="0">
                  <a:ea typeface="SimSun" panose="02010600030101010101" pitchFamily="2" charset="-122"/>
                  <a:cs typeface="Arial" panose="020B0604020202020204" pitchFamily="34" charset="0"/>
                </a:rPr>
                <a:t>T</a:t>
              </a:r>
              <a:r>
                <a:rPr lang="pt-PT" sz="2400" dirty="0">
                  <a:ea typeface="SimSun" panose="02010600030101010101" pitchFamily="2" charset="-122"/>
                  <a:cs typeface="Tahoma" panose="020B0604030504040204" pitchFamily="34" charset="0"/>
                </a:rPr>
                <a:t>rabalho colaborativo e </a:t>
              </a:r>
              <a:r>
                <a:rPr lang="pt-PT" sz="2400" dirty="0">
                  <a:ea typeface="SimSun" panose="02010600030101010101" pitchFamily="2" charset="-122"/>
                  <a:cs typeface="Arial" panose="020B0604020202020204" pitchFamily="34" charset="0"/>
                </a:rPr>
                <a:t>integração em redes de investigação, produção e disponibilização de recursos educacionais abertos. </a:t>
              </a:r>
              <a:endParaRPr lang="pt-PT" sz="2400" dirty="0"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435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arredondado 7"/>
          <p:cNvSpPr/>
          <p:nvPr/>
        </p:nvSpPr>
        <p:spPr>
          <a:xfrm>
            <a:off x="2969343" y="1643170"/>
            <a:ext cx="6253316" cy="76612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>
                <a:latin typeface="Candara" panose="020E0502030303020204" pitchFamily="34" charset="0"/>
              </a:rPr>
              <a:t>Interface de pesquisa integrada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65" y="4233861"/>
            <a:ext cx="3352800" cy="230505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828" y="4284769"/>
            <a:ext cx="2438400" cy="2114551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1" y="4165601"/>
            <a:ext cx="2962275" cy="2190751"/>
          </a:xfrm>
          <a:prstGeom prst="rect">
            <a:avLst/>
          </a:prstGeom>
        </p:spPr>
      </p:pic>
      <p:cxnSp>
        <p:nvCxnSpPr>
          <p:cNvPr id="12" name="Conexão em ângulos retos 11"/>
          <p:cNvCxnSpPr/>
          <p:nvPr/>
        </p:nvCxnSpPr>
        <p:spPr>
          <a:xfrm rot="10800000" flipV="1">
            <a:off x="3258030" y="2778069"/>
            <a:ext cx="1444756" cy="1379563"/>
          </a:xfrm>
          <a:prstGeom prst="bentConnector3">
            <a:avLst/>
          </a:prstGeom>
          <a:ln w="38100"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ta unidirecional 12"/>
          <p:cNvCxnSpPr/>
          <p:nvPr/>
        </p:nvCxnSpPr>
        <p:spPr>
          <a:xfrm flipV="1">
            <a:off x="6095999" y="3607496"/>
            <a:ext cx="9028" cy="705920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em ângulos retos 13"/>
          <p:cNvCxnSpPr/>
          <p:nvPr/>
        </p:nvCxnSpPr>
        <p:spPr>
          <a:xfrm>
            <a:off x="7582579" y="2778070"/>
            <a:ext cx="1351392" cy="1332740"/>
          </a:xfrm>
          <a:prstGeom prst="bentConnector3">
            <a:avLst/>
          </a:prstGeom>
          <a:ln w="38100"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m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27" y="2146926"/>
            <a:ext cx="2645021" cy="1869107"/>
          </a:xfrm>
          <a:prstGeom prst="rect">
            <a:avLst/>
          </a:prstGeom>
        </p:spPr>
      </p:pic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65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40289" y="3479910"/>
            <a:ext cx="11511419" cy="120032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3600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MECANISMO DE BUSCA MULTIDISCIPLINAR QUE PERMITE O ACESSO GRATUITO A RECURSOS EDUCACIONAIS ABERTOS</a:t>
            </a:r>
            <a:endParaRPr lang="pt-PT" sz="3600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3949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56574072"/>
              </p:ext>
            </p:extLst>
          </p:nvPr>
        </p:nvGraphicFramePr>
        <p:xfrm>
          <a:off x="2541639" y="1717512"/>
          <a:ext cx="7108723" cy="4469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66</a:t>
            </a:fld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7402882" y="4873927"/>
            <a:ext cx="2141952" cy="1200329"/>
          </a:xfrm>
          <a:prstGeom prst="rect">
            <a:avLst/>
          </a:prstGeom>
          <a:solidFill>
            <a:srgbClr val="C0000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NORMAS E PROTOCOLOS COMUNS</a:t>
            </a:r>
            <a:endParaRPr lang="pt-PT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3551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630C145-DFA9-4193-8467-2600DEF46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7184DD-9443-4FCB-95CC-76883C8BEF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B0E0AC5-E9B4-48C5-AE6C-CC65430A19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6AEF29-C09E-48AA-9208-6EA1A1261D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957A976-DA4D-406F-8FF7-F9BF70579F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923C743-F621-4F41-AFF6-27AD7376A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D071DFF-2231-4C4E-BBEF-BB2BCE842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72951107"/>
              </p:ext>
            </p:extLst>
          </p:nvPr>
        </p:nvGraphicFramePr>
        <p:xfrm>
          <a:off x="1527630" y="1649187"/>
          <a:ext cx="902607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547839076"/>
              </p:ext>
            </p:extLst>
          </p:nvPr>
        </p:nvGraphicFramePr>
        <p:xfrm>
          <a:off x="1527630" y="5225145"/>
          <a:ext cx="9026070" cy="1175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67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177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5FED86-E86D-465E-BA62-6F8FF5B65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2C091-7F04-4A1A-A5D0-B444F88EE3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252549-F895-48C5-943B-B18061F97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3116C9-6A30-4327-9061-3D5EE23EFA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1C10CF-1278-491A-948D-EC340AF1FE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998827-27E8-4FCF-A18C-61C98882C9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5FED86-E86D-465E-BA62-6F8FF5B65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252C091-7F04-4A1A-A5D0-B444F88EE3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6" grpId="0">
        <p:bldSub>
          <a:bldDgm bld="one"/>
        </p:bldSub>
      </p:bldGraphic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68</a:t>
            </a:fld>
            <a:endParaRPr lang="pt-PT"/>
          </a:p>
        </p:txBody>
      </p:sp>
      <p:sp>
        <p:nvSpPr>
          <p:cNvPr id="18" name="Retângulo 17"/>
          <p:cNvSpPr/>
          <p:nvPr/>
        </p:nvSpPr>
        <p:spPr>
          <a:xfrm>
            <a:off x="8797353" y="1604594"/>
            <a:ext cx="3046177" cy="8098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i="0" kern="1200" dirty="0" smtClean="0">
                <a:solidFill>
                  <a:schemeClr val="bg1"/>
                </a:solidFill>
              </a:rPr>
              <a:t>RECURSOS EDUCACIONAIS</a:t>
            </a:r>
            <a:endParaRPr lang="pt-PT" sz="2800" b="1" i="0" kern="1200" dirty="0">
              <a:solidFill>
                <a:schemeClr val="bg1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3034870534"/>
              </p:ext>
            </p:extLst>
          </p:nvPr>
        </p:nvGraphicFramePr>
        <p:xfrm>
          <a:off x="2460756" y="1517501"/>
          <a:ext cx="7270488" cy="5025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468" y="3045353"/>
            <a:ext cx="2023834" cy="1970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Resultado de imagem para puzl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7593"/>
            <a:ext cx="1915840" cy="19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835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66581EA-8B70-4B85-BCAC-AA3B27E6C7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A4F0A9D-C5EF-424D-B13E-0457DDA593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E1219B3-FD35-4E09-B564-1FE58398FA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8DBC038-D41D-4477-9E61-41EDDA4E6D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42C1E5A-45A3-4C2D-8364-DDAEADFFF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39A8255-0994-4DA4-9C4C-CF37EB369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05C8E5-3B72-4AF5-A1FD-941756F63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911"/>
            <a:ext cx="2507226" cy="12408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521913"/>
            <a:ext cx="12191999" cy="5336089"/>
          </a:xfrm>
          <a:prstGeom prst="rect">
            <a:avLst/>
          </a:prstGeom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2079321" y="2492678"/>
            <a:ext cx="7954027" cy="43627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C00000"/>
            </a:solidFill>
          </a:ln>
          <a:effectLst>
            <a:reflection blurRad="6350" stA="50000" endA="300" endPos="55000" dir="5400000" sy="-100000" algn="bl" rotWithShape="0"/>
          </a:effectLst>
          <a:scene3d>
            <a:camera prst="perspectiveRelaxed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900"/>
              </a:spcBef>
            </a:pPr>
            <a:r>
              <a:rPr lang="pt-PT" sz="60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Objetos de aprendizagem</a:t>
            </a:r>
          </a:p>
          <a:p>
            <a:pPr algn="ctr">
              <a:lnSpc>
                <a:spcPct val="150000"/>
              </a:lnSpc>
              <a:spcBef>
                <a:spcPts val="900"/>
              </a:spcBef>
            </a:pPr>
            <a:r>
              <a:rPr lang="pt-PT" sz="60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REA</a:t>
            </a:r>
          </a:p>
        </p:txBody>
      </p:sp>
      <p:sp>
        <p:nvSpPr>
          <p:cNvPr id="15" name="AutoShape 2" descr="Resultado de imagem para rede digital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69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136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</a:t>
            </a:fld>
            <a:endParaRPr lang="pt-PT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965382865"/>
              </p:ext>
            </p:extLst>
          </p:nvPr>
        </p:nvGraphicFramePr>
        <p:xfrm>
          <a:off x="1073063" y="2417523"/>
          <a:ext cx="10045874" cy="3938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876" y="710633"/>
            <a:ext cx="4046247" cy="285928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672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98D7843-C54C-49AE-B89B-A794C1D01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3B7B3F7-606B-43B2-A658-5EC3612AC6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894525859"/>
              </p:ext>
            </p:extLst>
          </p:nvPr>
        </p:nvGraphicFramePr>
        <p:xfrm>
          <a:off x="460377" y="1540701"/>
          <a:ext cx="11410335" cy="4810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28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9DCF6A2-6755-421C-BDE3-2D37B699B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BD63DF5-0FC5-4923-8D4A-E2A43A754A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CF25752-ABDB-4174-8BB7-4714BB56C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C732A8-D12B-42F3-B8B3-85D668C0A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DBDF94-8844-4EF8-8E0D-15310C042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6B9750-6251-4526-8356-1F5635F30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6371ED-57D2-4E32-90F4-9FDD0BF929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E50C22-D4EF-4801-92B8-BFB3ECBF6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2" descr="Resultado de imagem para ODS 2030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566080"/>
            <a:ext cx="1812471" cy="956093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grpSp>
        <p:nvGrpSpPr>
          <p:cNvPr id="7" name="Grupo 6"/>
          <p:cNvGrpSpPr/>
          <p:nvPr/>
        </p:nvGrpSpPr>
        <p:grpSpPr>
          <a:xfrm>
            <a:off x="1098115" y="2732048"/>
            <a:ext cx="9995770" cy="3045567"/>
            <a:chOff x="0" y="2977"/>
            <a:chExt cx="9995770" cy="3045567"/>
          </a:xfrm>
        </p:grpSpPr>
        <p:sp>
          <p:nvSpPr>
            <p:cNvPr id="8" name="Retângulo arredondado 7"/>
            <p:cNvSpPr/>
            <p:nvPr/>
          </p:nvSpPr>
          <p:spPr>
            <a:xfrm>
              <a:off x="0" y="2977"/>
              <a:ext cx="9995770" cy="3045567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148672" y="300321"/>
              <a:ext cx="9698426" cy="2748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900"/>
                </a:spcBef>
              </a:pPr>
              <a:r>
                <a:rPr lang="pt-PT" sz="2400" dirty="0">
                  <a:ea typeface="Cambria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pt-PT" sz="2400" dirty="0">
                  <a:ea typeface="Cambria" panose="02040503050406030204" pitchFamily="18" charset="0"/>
                  <a:cs typeface="Tahoma" panose="020B0604030504040204" pitchFamily="34" charset="0"/>
                </a:rPr>
                <a:t>romove a </a:t>
              </a:r>
              <a:r>
                <a:rPr lang="pt-PT" sz="2400" dirty="0">
                  <a:ea typeface="Cambria" panose="02040503050406030204" pitchFamily="18" charset="0"/>
                  <a:cs typeface="Arial" panose="020B0604020202020204" pitchFamily="34" charset="0"/>
                </a:rPr>
                <a:t>educação inclusiva, equitativa e de qualidade para todos, enquanto elemento fundamental para a sustentabilidade do planeta, bem como a relevância da tecnologia para impulsionar o progresso humano, eliminar o fosso digital e fomentar o desenvolvimento de sociedades do conhecimento. </a:t>
              </a:r>
            </a:p>
            <a:p>
              <a:pPr lvl="0" algn="just" defTabSz="1066800" rtl="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PT" sz="2400" kern="1200" dirty="0" smtClean="0"/>
            </a:p>
          </p:txBody>
        </p:sp>
      </p:grpSp>
      <p:pic>
        <p:nvPicPr>
          <p:cNvPr id="17" name="Imagem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66080"/>
            <a:ext cx="5726607" cy="1156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71</a:t>
            </a:fld>
            <a:endParaRPr lang="pt-PT"/>
          </a:p>
        </p:txBody>
      </p:sp>
      <p:sp>
        <p:nvSpPr>
          <p:cNvPr id="12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3079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1098115" y="2732048"/>
            <a:ext cx="9995770" cy="3045567"/>
            <a:chOff x="0" y="2977"/>
            <a:chExt cx="9995770" cy="3045567"/>
          </a:xfrm>
        </p:grpSpPr>
        <p:sp>
          <p:nvSpPr>
            <p:cNvPr id="15" name="Retângulo arredondado 14"/>
            <p:cNvSpPr/>
            <p:nvPr/>
          </p:nvSpPr>
          <p:spPr>
            <a:xfrm>
              <a:off x="0" y="2977"/>
              <a:ext cx="9995770" cy="3045567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148672" y="300321"/>
              <a:ext cx="9698426" cy="2748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900"/>
                </a:spcBef>
              </a:pPr>
              <a:r>
                <a:rPr lang="pt-PT" sz="2400" dirty="0">
                  <a:ea typeface="Cambria" panose="02040503050406030204" pitchFamily="18" charset="0"/>
                  <a:cs typeface="Tahoma" panose="020B0604030504040204" pitchFamily="34" charset="0"/>
                </a:rPr>
                <a:t>Potencia o trabalho colaborativo e a agregação de conteúdos através do estabelecimento de parcerias. </a:t>
              </a:r>
            </a:p>
            <a:p>
              <a:pPr algn="just">
                <a:lnSpc>
                  <a:spcPct val="150000"/>
                </a:lnSpc>
                <a:spcBef>
                  <a:spcPts val="900"/>
                </a:spcBef>
              </a:pPr>
              <a:r>
                <a:rPr lang="pt-PT" sz="2400" dirty="0">
                  <a:ea typeface="Cambria" panose="02040503050406030204" pitchFamily="18" charset="0"/>
                  <a:cs typeface="Tahoma" panose="020B0604030504040204" pitchFamily="34" charset="0"/>
                </a:rPr>
                <a:t>Fortalece os meios de implementação e revitaliza a parceria global para o desenvolvimento sustentável.</a:t>
              </a:r>
            </a:p>
            <a:p>
              <a:pPr lvl="0" algn="just" defTabSz="1066800" rtl="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PT" sz="2400" kern="1200" dirty="0" smtClean="0"/>
            </a:p>
          </p:txBody>
        </p:sp>
      </p:grpSp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2" descr="Resultado de imagem para ODS 2030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66080"/>
            <a:ext cx="5779885" cy="1165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566080"/>
            <a:ext cx="1812471" cy="956093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72</a:t>
            </a:fld>
            <a:endParaRPr lang="pt-PT"/>
          </a:p>
        </p:txBody>
      </p:sp>
      <p:sp>
        <p:nvSpPr>
          <p:cNvPr id="1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8528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256147426"/>
              </p:ext>
            </p:extLst>
          </p:nvPr>
        </p:nvGraphicFramePr>
        <p:xfrm>
          <a:off x="1098115" y="2227135"/>
          <a:ext cx="9995770" cy="304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73</a:t>
            </a:fld>
            <a:endParaRPr lang="pt-PT"/>
          </a:p>
        </p:txBody>
      </p:sp>
      <p:sp>
        <p:nvSpPr>
          <p:cNvPr id="7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dirty="0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987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1503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678" y="246149"/>
            <a:ext cx="2179527" cy="973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0319" y="1610549"/>
            <a:ext cx="3302411" cy="181845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1" y="1620193"/>
            <a:ext cx="2117169" cy="1818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8" name="Retângulo 7"/>
          <p:cNvSpPr/>
          <p:nvPr/>
        </p:nvSpPr>
        <p:spPr>
          <a:xfrm>
            <a:off x="328511" y="5214506"/>
            <a:ext cx="11534980" cy="76944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4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Aferir o grau de (</a:t>
            </a:r>
            <a:r>
              <a:rPr lang="pt-PT" sz="4400" b="1" dirty="0" err="1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re</a:t>
            </a:r>
            <a:r>
              <a:rPr lang="pt-PT" sz="4400" b="1" dirty="0">
                <a:latin typeface="Candara" panose="020E0502030303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)utilização dos recursos</a:t>
            </a:r>
            <a:endParaRPr lang="pt-PT" sz="4400" b="1" dirty="0"/>
          </a:p>
        </p:txBody>
      </p:sp>
      <p:pic>
        <p:nvPicPr>
          <p:cNvPr id="9" name="Picture 2" descr="Resultado de imagem para grÃ¡fic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33" y="1947922"/>
            <a:ext cx="3543335" cy="2213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/>
        </p:spPr>
      </p:pic>
      <p:sp>
        <p:nvSpPr>
          <p:cNvPr id="12" name="Marcador de Posição do Número do Diapositivo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74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189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6577" y="6161899"/>
            <a:ext cx="1679652" cy="463082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99" y="2692400"/>
            <a:ext cx="11544301" cy="204816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2192000" cy="1503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678" y="246149"/>
            <a:ext cx="2179527" cy="973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1696557" y="1744524"/>
            <a:ext cx="879888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PT" sz="3200" b="1" dirty="0" smtClean="0">
              <a:solidFill>
                <a:srgbClr val="002060"/>
              </a:solidFill>
            </a:endParaRPr>
          </a:p>
          <a:p>
            <a:pPr algn="ctr"/>
            <a:r>
              <a:rPr lang="pt-PT" sz="3200" b="1" dirty="0" smtClean="0">
                <a:solidFill>
                  <a:srgbClr val="002060"/>
                </a:solidFill>
              </a:rPr>
              <a:t>Grata </a:t>
            </a:r>
            <a:r>
              <a:rPr lang="pt-PT" sz="3200" b="1" dirty="0">
                <a:solidFill>
                  <a:srgbClr val="002060"/>
                </a:solidFill>
              </a:rPr>
              <a:t>pela </a:t>
            </a:r>
            <a:r>
              <a:rPr lang="pt-PT" sz="3200" b="1" dirty="0" smtClean="0">
                <a:solidFill>
                  <a:srgbClr val="002060"/>
                </a:solidFill>
              </a:rPr>
              <a:t>vossa </a:t>
            </a:r>
            <a:r>
              <a:rPr lang="pt-PT" sz="3200" b="1" dirty="0">
                <a:solidFill>
                  <a:srgbClr val="002060"/>
                </a:solidFill>
              </a:rPr>
              <a:t>atenção!</a:t>
            </a:r>
          </a:p>
          <a:p>
            <a:pPr algn="ctr">
              <a:lnSpc>
                <a:spcPct val="150000"/>
              </a:lnSpc>
            </a:pPr>
            <a:endParaRPr lang="pt-PT" sz="3200" b="1" dirty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</a:pPr>
            <a:endParaRPr lang="pt-PT" sz="32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</a:pPr>
            <a:endParaRPr lang="pt-PT" sz="3200" b="1" dirty="0">
              <a:solidFill>
                <a:srgbClr val="002060"/>
              </a:solidFill>
            </a:endParaRPr>
          </a:p>
          <a:p>
            <a:pPr algn="ctr"/>
            <a:r>
              <a:rPr lang="pt-PT" sz="2400" dirty="0" smtClean="0">
                <a:solidFill>
                  <a:srgbClr val="002060"/>
                </a:solidFill>
              </a:rPr>
              <a:t>Madalena </a:t>
            </a:r>
            <a:r>
              <a:rPr lang="pt-PT" sz="2400" dirty="0">
                <a:solidFill>
                  <a:srgbClr val="002060"/>
                </a:solidFill>
              </a:rPr>
              <a:t>Carvalho</a:t>
            </a:r>
          </a:p>
          <a:p>
            <a:pPr algn="ctr"/>
            <a:r>
              <a:rPr lang="pt-PT" sz="2400" dirty="0">
                <a:hlinkClick r:id="rId6"/>
              </a:rPr>
              <a:t>maria.carvalho@uab.p</a:t>
            </a:r>
            <a:r>
              <a:rPr lang="pt-PT" sz="2800" dirty="0">
                <a:hlinkClick r:id="rId6"/>
              </a:rPr>
              <a:t>t</a:t>
            </a:r>
            <a:endParaRPr lang="pt-PT" sz="28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6640" y="3201878"/>
            <a:ext cx="1178720" cy="1178720"/>
          </a:xfrm>
          <a:prstGeom prst="rect">
            <a:avLst/>
          </a:prstGeom>
        </p:spPr>
      </p:pic>
      <p:pic>
        <p:nvPicPr>
          <p:cNvPr id="10" name="Imagem 9" descr="Licença Creative Commons - Atribuição Uso Não Comercial; Sem derivações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94" y="6391475"/>
            <a:ext cx="656048" cy="231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46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8572500" y="6356352"/>
            <a:ext cx="2743200" cy="365125"/>
          </a:xfrm>
        </p:spPr>
        <p:txBody>
          <a:bodyPr/>
          <a:lstStyle/>
          <a:p>
            <a:fld id="{3EEC6E97-C2D7-4672-8E26-6F031960242A}" type="slidenum">
              <a:rPr lang="pt-PT" smtClean="0"/>
              <a:t>8</a:t>
            </a:fld>
            <a:endParaRPr lang="pt-PT"/>
          </a:p>
        </p:txBody>
      </p:sp>
      <p:grpSp>
        <p:nvGrpSpPr>
          <p:cNvPr id="6" name="Grupo 5"/>
          <p:cNvGrpSpPr/>
          <p:nvPr/>
        </p:nvGrpSpPr>
        <p:grpSpPr>
          <a:xfrm>
            <a:off x="2425701" y="2180062"/>
            <a:ext cx="7327900" cy="1680738"/>
            <a:chOff x="462209" y="-30450"/>
            <a:chExt cx="8224638" cy="138744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etângulo arredondado 6"/>
            <p:cNvSpPr/>
            <p:nvPr/>
          </p:nvSpPr>
          <p:spPr>
            <a:xfrm>
              <a:off x="462209" y="-30450"/>
              <a:ext cx="8224638" cy="1387440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tângulo 7"/>
            <p:cNvSpPr/>
            <p:nvPr/>
          </p:nvSpPr>
          <p:spPr>
            <a:xfrm>
              <a:off x="529939" y="79399"/>
              <a:ext cx="8089180" cy="12519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4586" tIns="0" rIns="244586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latin typeface="Candara" panose="020E0502030303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Acesso universal à informação e ao conhecimento</a:t>
              </a:r>
              <a:endParaRPr lang="pt-PT" sz="2400" b="1" kern="1200" dirty="0">
                <a:latin typeface="Candara" panose="020E0502030303020204" pitchFamily="34" charset="0"/>
              </a:endParaRP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2486046" y="4178121"/>
            <a:ext cx="7267556" cy="1621095"/>
            <a:chOff x="462210" y="11670"/>
            <a:chExt cx="8224638" cy="138744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Retângulo arredondado 12"/>
            <p:cNvSpPr/>
            <p:nvPr/>
          </p:nvSpPr>
          <p:spPr>
            <a:xfrm>
              <a:off x="462210" y="11670"/>
              <a:ext cx="8224638" cy="1387440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529939" y="79399"/>
              <a:ext cx="8089180" cy="125198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4586" tIns="0" rIns="244586" bIns="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400" b="1" kern="1200" dirty="0" smtClean="0">
                  <a:latin typeface="Candara" panose="020E0502030303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Melhoria das práticas e da qualidade da educação</a:t>
              </a:r>
              <a:endParaRPr lang="pt-PT" sz="2400" b="1" kern="1200" dirty="0">
                <a:latin typeface="Candara" panose="020E0502030303020204" pitchFamily="34" charset="0"/>
              </a:endParaRPr>
            </a:p>
          </p:txBody>
        </p:sp>
      </p:grpSp>
      <p:sp>
        <p:nvSpPr>
          <p:cNvPr id="10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921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6E97-C2D7-4672-8E26-6F031960242A}" type="slidenum">
              <a:rPr lang="pt-PT" smtClean="0"/>
              <a:t>9</a:t>
            </a:fld>
            <a:endParaRPr lang="pt-PT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640528"/>
            <a:ext cx="9448800" cy="252679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263" y="893493"/>
            <a:ext cx="525503" cy="463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683000" y="6356350"/>
            <a:ext cx="4927600" cy="365125"/>
          </a:xfrm>
        </p:spPr>
        <p:txBody>
          <a:bodyPr/>
          <a:lstStyle/>
          <a:p>
            <a:r>
              <a:rPr lang="pt-PT" smtClean="0"/>
              <a:t>Recursos educacionais abertos na Universidade Aberta de Portugal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1328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4539</TotalTime>
  <Words>2481</Words>
  <Application>Microsoft Office PowerPoint</Application>
  <PresentationFormat>Widescreen</PresentationFormat>
  <Paragraphs>481</Paragraphs>
  <Slides>75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7" baseType="lpstr">
      <vt:lpstr>SimSun</vt:lpstr>
      <vt:lpstr>Arial</vt:lpstr>
      <vt:lpstr>Calibri</vt:lpstr>
      <vt:lpstr>Calibri Light</vt:lpstr>
      <vt:lpstr>Cambria</vt:lpstr>
      <vt:lpstr>Candara</vt:lpstr>
      <vt:lpstr>FreesiaUPC</vt:lpstr>
      <vt:lpstr>Tahoma</vt:lpstr>
      <vt:lpstr>Times New Roman</vt:lpstr>
      <vt:lpstr>Trebuchet MS</vt:lpstr>
      <vt:lpstr>Wingdings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Interoperabilidade entre sistemas</vt:lpstr>
      <vt:lpstr>PowerPoint Presentation</vt:lpstr>
      <vt:lpstr>Exposição da informação para agregação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Madalena Carvalho</dc:creator>
  <cp:lastModifiedBy>word2</cp:lastModifiedBy>
  <cp:revision>231</cp:revision>
  <dcterms:created xsi:type="dcterms:W3CDTF">2018-11-07T12:04:47Z</dcterms:created>
  <dcterms:modified xsi:type="dcterms:W3CDTF">2026-06-01T16:12:19Z</dcterms:modified>
</cp:coreProperties>
</file>