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1" r:id="rId5"/>
    <p:sldId id="257" r:id="rId6"/>
    <p:sldId id="258" r:id="rId7"/>
    <p:sldId id="259" r:id="rId8"/>
    <p:sldId id="269" r:id="rId9"/>
    <p:sldId id="260" r:id="rId10"/>
    <p:sldId id="261" r:id="rId11"/>
    <p:sldId id="262" r:id="rId12"/>
    <p:sldId id="270" r:id="rId13"/>
    <p:sldId id="271" r:id="rId14"/>
    <p:sldId id="1714" r:id="rId15"/>
    <p:sldId id="263" r:id="rId16"/>
    <p:sldId id="1711" r:id="rId17"/>
    <p:sldId id="1713" r:id="rId18"/>
    <p:sldId id="1701" r:id="rId19"/>
    <p:sldId id="1712" r:id="rId20"/>
    <p:sldId id="1715" r:id="rId2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60B09-8E70-4AA3-ADF7-3210FB4B8C68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E6FF3-4356-4EA9-8EEA-C65AE24C1091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3E6FF3-4356-4EA9-8EEA-C65AE24C1091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3EFD9-4FCE-45A5-A6DA-8A47E6B4C19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0B009-841F-40D4-8A88-4966CBC1865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media" Target="../media/media1.m4a"/><Relationship Id="rId3" Type="http://schemas.openxmlformats.org/officeDocument/2006/relationships/audio" Target="../media/media1.m4a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8.m4a" Type="http://schemas.microsoft.com/office/2007/relationships/media"/><Relationship Id="rId3" Target="../media/media8.m4a" Type="http://schemas.openxmlformats.org/officeDocument/2006/relationships/audio"/><Relationship Id="rId2" Target="../media/image1.png" Type="http://schemas.openxmlformats.org/officeDocument/2006/relationships/image"/><Relationship Id="rId1" Target="../media/image12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9.m4a"/><Relationship Id="rId3" Type="http://schemas.openxmlformats.org/officeDocument/2006/relationships/audio" Target="../media/media9.m4a"/><Relationship Id="rId2" Type="http://schemas.openxmlformats.org/officeDocument/2006/relationships/image" Target="../media/image1.png"/><Relationship Id="rId1" Type="http://schemas.openxmlformats.org/officeDocument/2006/relationships/image" Target="../media/image13.png"/></Relationships>
</file>

<file path=ppt/slides/_rels/slide12.xml.rels><?xml version="1.0" encoding="UTF-8" standalone="yes" ?><Relationships xmlns="http://schemas.openxmlformats.org/package/2006/relationships"><Relationship Id="rId8" Target="../slideLayouts/slideLayout2.xml" Type="http://schemas.openxmlformats.org/officeDocument/2006/relationships/slideLayout"/><Relationship Id="rId7" Target="../media/image3.png" Type="http://schemas.openxmlformats.org/officeDocument/2006/relationships/image"/><Relationship Id="rId6" Target="../media/media10.m4a" Type="http://schemas.microsoft.com/office/2007/relationships/media"/><Relationship Id="rId5" Target="../media/media10.m4a" Type="http://schemas.openxmlformats.org/officeDocument/2006/relationships/audio"/><Relationship Id="rId4" Target="../media/image1.png" Type="http://schemas.openxmlformats.org/officeDocument/2006/relationships/image"/><Relationship Id="rId3" Target="../media/image16.jpeg" Type="http://schemas.openxmlformats.org/officeDocument/2006/relationships/image"/><Relationship Id="rId2" Target="../media/image15.png" Type="http://schemas.openxmlformats.org/officeDocument/2006/relationships/image"/><Relationship Id="rId1" Target="../media/image14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11.m4a"/><Relationship Id="rId3" Type="http://schemas.openxmlformats.org/officeDocument/2006/relationships/audio" Target="../media/media11.m4a"/><Relationship Id="rId2" Type="http://schemas.openxmlformats.org/officeDocument/2006/relationships/image" Target="../media/image1.png"/><Relationship Id="rId1" Type="http://schemas.openxmlformats.org/officeDocument/2006/relationships/image" Target="../media/image17.png"/></Relationships>
</file>

<file path=ppt/slides/_rels/slide15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2.m4a" Type="http://schemas.microsoft.com/office/2007/relationships/media"/><Relationship Id="rId3" Target="../media/media12.m4a" Type="http://schemas.openxmlformats.org/officeDocument/2006/relationships/audio"/><Relationship Id="rId2" Target="../media/image1.png" Type="http://schemas.openxmlformats.org/officeDocument/2006/relationships/image"/><Relationship Id="rId1" Target="../media/image18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13.m4a"/><Relationship Id="rId3" Type="http://schemas.openxmlformats.org/officeDocument/2006/relationships/audio" Target="../media/media13.m4a"/><Relationship Id="rId2" Type="http://schemas.openxmlformats.org/officeDocument/2006/relationships/image" Target="../media/image1.png"/><Relationship Id="rId1" Type="http://schemas.openxmlformats.org/officeDocument/2006/relationships/image" Target="../media/image19.png"/></Relationships>
</file>

<file path=ppt/slides/_rels/slide17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14.m4a" Type="http://schemas.microsoft.com/office/2007/relationships/media"/><Relationship Id="rId3" Target="../media/media14.m4a" Type="http://schemas.openxmlformats.org/officeDocument/2006/relationships/audio"/><Relationship Id="rId2" Target="../media/image1.png" Type="http://schemas.openxmlformats.org/officeDocument/2006/relationships/image"/><Relationship Id="rId1" Target="../media/image20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2.m4a"/><Relationship Id="rId3" Type="http://schemas.openxmlformats.org/officeDocument/2006/relationships/audio" Target="../media/media2.m4a"/><Relationship Id="rId2" Type="http://schemas.openxmlformats.org/officeDocument/2006/relationships/image" Target="../media/image1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3.m4a" Type="http://schemas.microsoft.com/office/2007/relationships/media"/><Relationship Id="rId3" Target="../media/media3.m4a" Type="http://schemas.openxmlformats.org/officeDocument/2006/relationships/audio"/><Relationship Id="rId2" Target="../media/image1.png" Type="http://schemas.openxmlformats.org/officeDocument/2006/relationships/image"/><Relationship Id="rId1" Target="../media/image6.pn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4.m4a"/><Relationship Id="rId3" Type="http://schemas.openxmlformats.org/officeDocument/2006/relationships/audio" Target="../media/media4.m4a"/><Relationship Id="rId2" Type="http://schemas.openxmlformats.org/officeDocument/2006/relationships/image" Target="../media/image1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5.m4a"/><Relationship Id="rId3" Type="http://schemas.openxmlformats.org/officeDocument/2006/relationships/audio" Target="../media/media5.m4a"/><Relationship Id="rId2" Type="http://schemas.openxmlformats.org/officeDocument/2006/relationships/image" Target="../media/image1.png"/><Relationship Id="rId1" Type="http://schemas.openxmlformats.org/officeDocument/2006/relationships/image" Target="../media/image8.png"/></Relationships>
</file>

<file path=ppt/slides/_rels/slide7.xml.rels><?xml version="1.0" encoding="UTF-8" standalone="yes" ?><Relationships xmlns="http://schemas.openxmlformats.org/package/2006/relationships"><Relationship Id="rId6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media6.m4a" Type="http://schemas.microsoft.com/office/2007/relationships/media"/><Relationship Id="rId3" Target="../media/media6.m4a" Type="http://schemas.openxmlformats.org/officeDocument/2006/relationships/audio"/><Relationship Id="rId2" Target="../media/image1.png" Type="http://schemas.openxmlformats.org/officeDocument/2006/relationships/image"/><Relationship Id="rId1" Target="../media/image9.pn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media" Target="../media/media7.m4a"/><Relationship Id="rId3" Type="http://schemas.openxmlformats.org/officeDocument/2006/relationships/audio" Target="../media/media7.m4a"/><Relationship Id="rId2" Type="http://schemas.openxmlformats.org/officeDocument/2006/relationships/image" Target="../media/image1.png"/><Relationship Id="rId1" Type="http://schemas.openxmlformats.org/officeDocument/2006/relationships/image" Target="../media/image10.png"/></Relationships>
</file>

<file path=ppt/slides/_rels/slide9.xml.rels><?xml version="1.0" encoding="UTF-8" standalone="yes" ?><Relationships xmlns="http://schemas.openxmlformats.org/package/2006/relationships"><Relationship Id="rId3" Target="../slideLayouts/slideLayout2.xml" Type="http://schemas.openxmlformats.org/officeDocument/2006/relationships/slideLayout"/><Relationship Id="rId2" Target="../media/image1.png" Type="http://schemas.openxmlformats.org/officeDocument/2006/relationships/image"/><Relationship Id="rId1" Target="../media/image1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3 </a:t>
            </a:r>
            <a:r>
              <a:rPr lang="en-US" dirty="0" err="1"/>
              <a:t>Modelos</a:t>
            </a:r>
            <a:r>
              <a:rPr lang="en-US" dirty="0"/>
              <a:t> </a:t>
            </a:r>
            <a:r>
              <a:rPr lang="en-US" dirty="0" err="1"/>
              <a:t>Preditivos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3.1 </a:t>
            </a:r>
            <a:r>
              <a:rPr lang="en-US" dirty="0" err="1"/>
              <a:t>Classificação</a:t>
            </a:r>
            <a:endParaRPr lang="en-US" dirty="0"/>
          </a:p>
          <a:p>
            <a:r>
              <a:rPr lang="en-US" dirty="0"/>
              <a:t>3.2 </a:t>
            </a:r>
            <a:r>
              <a:rPr lang="en-US" dirty="0" err="1"/>
              <a:t>Regressão</a:t>
            </a:r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sp>
        <p:nvSpPr>
          <p:cNvPr id="8" name="Título 1"/>
          <p:cNvSpPr txBox="1"/>
          <p:nvPr/>
        </p:nvSpPr>
        <p:spPr>
          <a:xfrm>
            <a:off x="622935" y="415290"/>
            <a:ext cx="8921115" cy="430530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PT" sz="2800" b="1" dirty="0">
                <a:solidFill>
                  <a:schemeClr val="accent2">
                    <a:lumMod val="50000"/>
                  </a:schemeClr>
                </a:solidFill>
              </a:rPr>
              <a:t>Microcredencial em Transição e Transformação Digital</a:t>
            </a:r>
            <a:endParaRPr lang="pt-P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Caixa de Texto 8"/>
          <p:cNvSpPr txBox="1"/>
          <p:nvPr/>
        </p:nvSpPr>
        <p:spPr>
          <a:xfrm>
            <a:off x="881380" y="915670"/>
            <a:ext cx="78314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PT" sz="28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ea"/>
              </a:rPr>
              <a:t>UC de Motivação para a Transformação Digital</a:t>
            </a:r>
            <a:endParaRPr lang="pt-PT" sz="2800" b="1" dirty="0">
              <a:solidFill>
                <a:schemeClr val="tx1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560310" y="5993130"/>
            <a:ext cx="41021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[Modelos Preditivos] de [Luís Cavique] é disponibilizado sob a Licença 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-Atribuição - </a:t>
            </a:r>
            <a:r>
              <a:rPr lang="pt-PT" sz="12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NãoComercial-CompartilhaIgual</a:t>
            </a:r>
            <a:r>
              <a:rPr lang="pt-PT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 4.0 Internacional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 descr="pr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45" y="5759450"/>
            <a:ext cx="5030470" cy="1098550"/>
          </a:xfrm>
          <a:prstGeom prst="rect">
            <a:avLst/>
          </a:prstGeom>
        </p:spPr>
      </p:pic>
      <p:pic>
        <p:nvPicPr>
          <p:cNvPr id="10" name="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36910" y="1055820"/>
            <a:ext cx="609600" cy="609600"/>
          </a:xfrm>
          <a:prstGeom prst="rect">
            <a:avLst/>
          </a:prstGeom>
        </p:spPr>
      </p:pic>
      <p:pic>
        <p:nvPicPr>
          <p:cNvPr id="13" name="Imagem 12" descr="licença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2570" y="5495290"/>
            <a:ext cx="1054100" cy="410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88"/>
    </mc:Choice>
    <mc:Fallback>
      <p:transition spd="slow" advTm="139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8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Classificação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métricas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81137" y="1986756"/>
            <a:ext cx="9229725" cy="402907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5" name="10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32948" y="100349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157"/>
    </mc:Choice>
    <mc:Fallback>
      <p:transition spd="slow" advTm="251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Classificação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mais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métricas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38200" y="1845811"/>
            <a:ext cx="10515600" cy="431096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5" name="1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09687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384"/>
    </mc:Choice>
    <mc:Fallback>
      <p:transition spd="slow" advTm="133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>
                <a:solidFill>
                  <a:schemeClr val="accent2">
                    <a:lumMod val="50000"/>
                  </a:schemeClr>
                </a:solidFill>
              </a:rPr>
              <a:t>Poda de árvores de decisão para evitar </a:t>
            </a:r>
            <a:br>
              <a:rPr lang="pt-PT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pt-PT" dirty="0" err="1">
                <a:solidFill>
                  <a:schemeClr val="accent2">
                    <a:lumMod val="50000"/>
                  </a:schemeClr>
                </a:solidFill>
              </a:rPr>
              <a:t>overfitting</a:t>
            </a:r>
            <a:r>
              <a:rPr lang="pt-PT" dirty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pt-PT" dirty="0" err="1">
                <a:solidFill>
                  <a:schemeClr val="accent2">
                    <a:lumMod val="50000"/>
                  </a:schemeClr>
                </a:solidFill>
              </a:rPr>
              <a:t>sobre-ajuste</a:t>
            </a:r>
            <a:r>
              <a:rPr lang="pt-PT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pt-PT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97817" y="2206210"/>
            <a:ext cx="4069969" cy="30077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517" y="2206210"/>
            <a:ext cx="3990387" cy="3049371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82134" y="2337597"/>
            <a:ext cx="4192114" cy="2554957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12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451976" y="96290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385"/>
    </mc:Choice>
    <mc:Fallback>
      <p:transition spd="slow" advTm="513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38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3.2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Regressão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Regressão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Linear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623035" y="1825625"/>
            <a:ext cx="4945930" cy="4351338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5" name="1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44200" y="109687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61"/>
    </mc:Choice>
    <mc:Fallback>
      <p:transition spd="slow" advTm="120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Regressão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Linear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9927" y="1864634"/>
            <a:ext cx="8943975" cy="410527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1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07246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891"/>
    </mc:Choice>
    <mc:Fallback>
      <p:transition spd="slow" advTm="468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8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Regressão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correlação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73064" y="1690689"/>
            <a:ext cx="8307665" cy="49934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156054" y="3746377"/>
            <a:ext cx="1387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regression </a:t>
            </a:r>
            <a:endParaRPr lang="en-US" dirty="0"/>
          </a:p>
          <a:p>
            <a:endParaRPr lang="en-US" dirty="0"/>
          </a:p>
          <a:p>
            <a:r>
              <a:rPr lang="en-US" dirty="0"/>
              <a:t>correlation R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409678" y="3826276"/>
            <a:ext cx="3817398" cy="133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6161103" y="4128117"/>
            <a:ext cx="4065973" cy="390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6" name="1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02253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381"/>
    </mc:Choice>
    <mc:Fallback>
      <p:transition spd="slow" advTm="303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3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Correlações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02636" y="1367676"/>
            <a:ext cx="6346055" cy="4984297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1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49631" y="122437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207"/>
    </mc:Choice>
    <mc:Fallback>
      <p:transition spd="slow" advTm="312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0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Sequência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Ciência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dos Dados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758937" y="1840205"/>
            <a:ext cx="5769438" cy="3700210"/>
            <a:chOff x="1782393" y="2131114"/>
            <a:chExt cx="5769438" cy="3700210"/>
          </a:xfrm>
        </p:grpSpPr>
        <p:sp>
          <p:nvSpPr>
            <p:cNvPr id="3" name="CaixaDeTexto 2"/>
            <p:cNvSpPr txBox="1"/>
            <p:nvPr/>
          </p:nvSpPr>
          <p:spPr>
            <a:xfrm>
              <a:off x="1782393" y="5184993"/>
              <a:ext cx="57647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                         </a:t>
              </a:r>
              <a:r>
                <a:rPr lang="en-US" noProof="1"/>
                <a:t>information           knowledge                 impact </a:t>
              </a:r>
              <a:endParaRPr lang="en-US" noProof="1"/>
            </a:p>
            <a:p>
              <a:r>
                <a:rPr lang="pt-PT" dirty="0"/>
                <a:t>                                                                   </a:t>
              </a:r>
              <a:endParaRPr lang="pt-PT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083732" y="2131114"/>
              <a:ext cx="4468099" cy="3053879"/>
              <a:chOff x="3802824" y="1484783"/>
              <a:chExt cx="4468099" cy="3053879"/>
            </a:xfrm>
          </p:grpSpPr>
          <p:sp>
            <p:nvSpPr>
              <p:cNvPr id="4" name="CaixaDeTexto 3"/>
              <p:cNvSpPr txBox="1"/>
              <p:nvPr/>
            </p:nvSpPr>
            <p:spPr>
              <a:xfrm>
                <a:off x="3836824" y="1484783"/>
                <a:ext cx="443409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  1                                2                                3 </a:t>
                </a:r>
                <a:endParaRPr lang="en-US" dirty="0"/>
              </a:p>
              <a:p>
                <a:r>
                  <a:rPr lang="en-US" dirty="0"/>
                  <a:t>Data                       Models                      Domain</a:t>
                </a:r>
                <a:endParaRPr lang="en-US" dirty="0"/>
              </a:p>
              <a:p>
                <a:r>
                  <a:rPr lang="en-US" dirty="0"/>
                  <a:t>                                                                  </a:t>
                </a:r>
                <a:endParaRPr lang="en-US" dirty="0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3802824" y="2319337"/>
                <a:ext cx="4343400" cy="2219325"/>
              </a:xfrm>
              <a:prstGeom prst="rect">
                <a:avLst/>
              </a:prstGeom>
            </p:spPr>
          </p:pic>
        </p:grpSp>
      </p:grpSp>
      <p:sp>
        <p:nvSpPr>
          <p:cNvPr id="10" name="Rectangle 9"/>
          <p:cNvSpPr/>
          <p:nvPr/>
        </p:nvSpPr>
        <p:spPr>
          <a:xfrm>
            <a:off x="5481262" y="1840205"/>
            <a:ext cx="1660125" cy="73817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7" name="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10964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765"/>
    </mc:Choice>
    <mc:Fallback>
      <p:transition spd="slow" advTm="227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3.1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Classificação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932" y="125217"/>
            <a:ext cx="10515600" cy="1325563"/>
          </a:xfrm>
        </p:spPr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Classificação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discriminante</a:t>
            </a:r>
            <a:endParaRPr lang="en-US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35321" y="1690688"/>
            <a:ext cx="8269811" cy="3893915"/>
          </a:xfrm>
        </p:spPr>
      </p:pic>
      <p:sp>
        <p:nvSpPr>
          <p:cNvPr id="6" name="TextBox 5"/>
          <p:cNvSpPr txBox="1"/>
          <p:nvPr/>
        </p:nvSpPr>
        <p:spPr>
          <a:xfrm>
            <a:off x="9583809" y="1593371"/>
            <a:ext cx="1957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Classe</a:t>
            </a:r>
            <a:r>
              <a:rPr lang="en-US" dirty="0"/>
              <a:t> </a:t>
            </a:r>
            <a:endParaRPr lang="en-US" dirty="0"/>
          </a:p>
          <a:p>
            <a:r>
              <a:rPr lang="en-US" dirty="0"/>
              <a:t>Label, </a:t>
            </a:r>
            <a:r>
              <a:rPr lang="en-US" dirty="0" err="1"/>
              <a:t>Etiqueta</a:t>
            </a:r>
            <a:endParaRPr lang="en-US" dirty="0"/>
          </a:p>
          <a:p>
            <a:r>
              <a:rPr lang="en-US" dirty="0"/>
              <a:t>Target, Alvo</a:t>
            </a:r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14190" y="2193536"/>
            <a:ext cx="1464816" cy="32484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833613" y="94160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980"/>
    </mc:Choice>
    <mc:Fallback>
      <p:transition spd="slow" advTm="729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Classificação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treino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and teste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794731" y="1935332"/>
            <a:ext cx="5216984" cy="4722919"/>
          </a:xfrm>
        </p:spPr>
      </p:pic>
      <p:sp>
        <p:nvSpPr>
          <p:cNvPr id="6" name="TextBox 5"/>
          <p:cNvSpPr txBox="1"/>
          <p:nvPr/>
        </p:nvSpPr>
        <p:spPr>
          <a:xfrm>
            <a:off x="3009531" y="2814221"/>
            <a:ext cx="190039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Training, learning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Testing, predicting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06555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420"/>
    </mc:Choice>
    <mc:Fallback>
      <p:transition spd="slow" advTm="354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Classificação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árvore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decisão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38327" y="1557523"/>
            <a:ext cx="7069170" cy="5167312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02824" y="109687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261"/>
    </mc:Choice>
    <mc:Fallback>
      <p:transition spd="slow" advTm="632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Classificação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matriz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confusão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91265" y="1690688"/>
            <a:ext cx="5609469" cy="3902712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3" name="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26876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202"/>
    </mc:Choice>
    <mc:Fallback>
      <p:transition spd="slow" advTm="262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Classificação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matriz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confusão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659" y="1877119"/>
            <a:ext cx="7224300" cy="363591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  <p:pic>
        <p:nvPicPr>
          <p:cNvPr id="5" name="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40732" y="125198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02"/>
    </mc:Choice>
    <mc:Fallback>
      <p:transition spd="slow" advTm="138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Classificação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erros</a:t>
            </a:r>
            <a:endParaRPr lang="en-US" dirty="0" err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05849" y="1482571"/>
            <a:ext cx="7332955" cy="5123462"/>
          </a:xfr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170" y="349336"/>
            <a:ext cx="1990725" cy="5619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1162</Words>
  <Application>WPS Presentation</Application>
  <PresentationFormat>Widescreen</PresentationFormat>
  <Paragraphs>72</Paragraphs>
  <Slides>18</Slides>
  <Notes>1</Notes>
  <HiddenSlides>0</HiddenSlides>
  <MMClips>14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 3 Modelos Preditivos</vt:lpstr>
      <vt:lpstr>Sequência da Ciência dos Dados</vt:lpstr>
      <vt:lpstr>3.1 Classificação</vt:lpstr>
      <vt:lpstr>Classificação: classe discriminante</vt:lpstr>
      <vt:lpstr>Classificação: treino and teste</vt:lpstr>
      <vt:lpstr>Classificação: árvore de decisão</vt:lpstr>
      <vt:lpstr>Classificação: matriz de confusão</vt:lpstr>
      <vt:lpstr>Classificação: matriz de confusão</vt:lpstr>
      <vt:lpstr>Classificação: erros</vt:lpstr>
      <vt:lpstr>Classificação: métricas</vt:lpstr>
      <vt:lpstr>Classificação: mais métricas</vt:lpstr>
      <vt:lpstr>Poda de árvores de decisão para evitar  overfitting (sobre-ajuste)</vt:lpstr>
      <vt:lpstr>3.2 Regressão</vt:lpstr>
      <vt:lpstr>Regressão Linear</vt:lpstr>
      <vt:lpstr>Regressão Linear</vt:lpstr>
      <vt:lpstr>Regressão e correlação</vt:lpstr>
      <vt:lpstr>Correlações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Manuel Pereira Sales Cavique Santos</dc:creator>
  <cp:lastModifiedBy>casseiceiro</cp:lastModifiedBy>
  <cp:revision>35</cp:revision>
  <dcterms:created xsi:type="dcterms:W3CDTF">2022-05-31T10:03:00Z</dcterms:created>
  <dcterms:modified xsi:type="dcterms:W3CDTF">2023-01-19T11:28:46Z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ICV" pid="2">
    <vt:lpwstr>71DF2687E75044A9879C620F4A4C83A2</vt:lpwstr>
  </property>
  <property fmtid="{D5CDD505-2E9C-101B-9397-08002B2CF9AE}" name="KSOProductBuildVer" pid="3">
    <vt:lpwstr>2070-11.2.0.11042</vt:lpwstr>
  </property>
  <property fmtid="{D5CDD505-2E9C-101B-9397-08002B2CF9AE}" name="NXPowerLiteLastOptimized" pid="4">
    <vt:lpwstr>10436927</vt:lpwstr>
  </property>
  <property fmtid="{D5CDD505-2E9C-101B-9397-08002B2CF9AE}" name="NXPowerLiteSettings" pid="5">
    <vt:lpwstr>F7000400038000</vt:lpwstr>
  </property>
  <property fmtid="{D5CDD505-2E9C-101B-9397-08002B2CF9AE}" name="NXPowerLiteVersion" pid="6">
    <vt:lpwstr>S9.2.0</vt:lpwstr>
  </property>
</Properties>
</file>