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09" r:id="rId3"/>
    <p:sldId id="388" r:id="rId4"/>
    <p:sldId id="411" r:id="rId5"/>
    <p:sldId id="410" r:id="rId6"/>
    <p:sldId id="414" r:id="rId7"/>
    <p:sldId id="405" r:id="rId8"/>
    <p:sldId id="412" r:id="rId9"/>
    <p:sldId id="413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7722"/>
    <a:srgbClr val="00A86B"/>
    <a:srgbClr val="F0E68C"/>
    <a:srgbClr val="FFFF09"/>
    <a:srgbClr val="6D4720"/>
    <a:srgbClr val="286242"/>
    <a:srgbClr val="8E0000"/>
    <a:srgbClr val="FCF600"/>
    <a:srgbClr val="FFFF2F"/>
    <a:srgbClr val="FFF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E868AB-A055-44AF-BB8B-4995B42BBCCA}" v="30" dt="2026-05-17T19:24:12.318"/>
  </p1510:revLst>
</p1510:revInfo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7892" autoAdjust="0"/>
  </p:normalViewPr>
  <p:slideViewPr>
    <p:cSldViewPr snapToGrid="0">
      <p:cViewPr varScale="1">
        <p:scale>
          <a:sx n="55" d="100"/>
          <a:sy n="55" d="100"/>
        </p:scale>
        <p:origin x="160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lina Castelo" userId="953cbcfc64f40ee5" providerId="LiveId" clId="{A260973E-E367-43CA-965C-937019BD00EA}"/>
    <pc:docChg chg="modSld sldOrd">
      <pc:chgData name="Adelina Castelo" userId="953cbcfc64f40ee5" providerId="LiveId" clId="{A260973E-E367-43CA-965C-937019BD00EA}" dt="2026-05-17T19:24:12.318" v="156" actId="6549"/>
      <pc:docMkLst>
        <pc:docMk/>
      </pc:docMkLst>
      <pc:sldChg chg="addSp modSp mod ord modAnim">
        <pc:chgData name="Adelina Castelo" userId="953cbcfc64f40ee5" providerId="LiveId" clId="{A260973E-E367-43CA-965C-937019BD00EA}" dt="2026-05-17T19:24:12.318" v="156" actId="6549"/>
        <pc:sldMkLst>
          <pc:docMk/>
          <pc:sldMk cId="2938044060" sldId="406"/>
        </pc:sldMkLst>
        <pc:spChg chg="mod">
          <ac:chgData name="Adelina Castelo" userId="953cbcfc64f40ee5" providerId="LiveId" clId="{A260973E-E367-43CA-965C-937019BD00EA}" dt="2026-05-17T19:24:12.318" v="156" actId="6549"/>
          <ac:spMkLst>
            <pc:docMk/>
            <pc:sldMk cId="2938044060" sldId="406"/>
            <ac:spMk id="3" creationId="{00000000-0000-0000-0000-000000000000}"/>
          </ac:spMkLst>
        </pc:spChg>
        <pc:picChg chg="add mod">
          <ac:chgData name="Adelina Castelo" userId="953cbcfc64f40ee5" providerId="LiveId" clId="{A260973E-E367-43CA-965C-937019BD00EA}" dt="2026-05-16T08:31:12.599" v="126" actId="1076"/>
          <ac:picMkLst>
            <pc:docMk/>
            <pc:sldMk cId="2938044060" sldId="406"/>
            <ac:picMk id="1026" creationId="{25275544-522B-F25B-4355-09298423BC19}"/>
          </ac:picMkLst>
        </pc:picChg>
      </pc:sldChg>
      <pc:sldChg chg="modSp mod">
        <pc:chgData name="Adelina Castelo" userId="953cbcfc64f40ee5" providerId="LiveId" clId="{A260973E-E367-43CA-965C-937019BD00EA}" dt="2026-05-16T08:24:42.012" v="15" actId="1076"/>
        <pc:sldMkLst>
          <pc:docMk/>
          <pc:sldMk cId="1648555851" sldId="413"/>
        </pc:sldMkLst>
        <pc:spChg chg="mod">
          <ac:chgData name="Adelina Castelo" userId="953cbcfc64f40ee5" providerId="LiveId" clId="{A260973E-E367-43CA-965C-937019BD00EA}" dt="2026-05-16T08:24:42.012" v="15" actId="1076"/>
          <ac:spMkLst>
            <pc:docMk/>
            <pc:sldMk cId="1648555851" sldId="413"/>
            <ac:spMk id="7" creationId="{BBEA1FCA-E7E0-8DED-DCC0-CBE6CABA5F0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1290BDE4-C73F-BF9A-179C-0636C1A9A9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522D2B9B-894F-063B-591F-547939D9D1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2FD3E-74B7-4463-B257-28408733FFCF}" type="datetimeFigureOut">
              <a:rPr lang="pt-PT" smtClean="0"/>
              <a:t>17/05/2026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6F9A62B-B1E0-25E1-E499-4D4FA544A5E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9B32FD08-85A0-04B7-C02E-AF75635C48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08E7D-53D6-44FE-9486-5A54114A5CA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2394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BE1D3-C6D7-47FC-936C-F9783C649D76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537AE-041C-4094-92BC-3D94B6BD7D7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1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0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28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2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961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3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0" algn="just">
              <a:lnSpc>
                <a:spcPct val="10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161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4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977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5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0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250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6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0" algn="just">
              <a:lnSpc>
                <a:spcPct val="10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69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7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endParaRPr lang="pt-PT" sz="1200" b="1" dirty="0">
              <a:solidFill>
                <a:schemeClr val="tx2">
                  <a:lumMod val="60000"/>
                  <a:lumOff val="40000"/>
                </a:schemeClr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90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8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619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9B3ACCA-77EB-414B-A3E2-959294FB595B}" type="slidenum">
              <a:rPr lang="pt-PT" altLang="zh-TW" smtClean="0">
                <a:ea typeface="新細明體" pitchFamily="1" charset="-120"/>
                <a:cs typeface="Tahoma" pitchFamily="1" charset="0"/>
              </a:rPr>
              <a:pPr/>
              <a:t>9</a:t>
            </a:fld>
            <a:endParaRPr lang="pt-PT" altLang="zh-TW">
              <a:ea typeface="新細明體" pitchFamily="1" charset="-120"/>
              <a:cs typeface="Tahoma" pitchFamily="1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67588" name="Text Box 2"/>
          <p:cNvSpPr txBox="1">
            <a:spLocks noChangeArrowheads="1"/>
          </p:cNvSpPr>
          <p:nvPr/>
        </p:nvSpPr>
        <p:spPr bwMode="auto">
          <a:xfrm>
            <a:off x="685481" y="4344137"/>
            <a:ext cx="5485440" cy="4111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144" tIns="44572" rIns="89144" bIns="44572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/>
          </a:p>
        </p:txBody>
      </p:sp>
      <p:sp>
        <p:nvSpPr>
          <p:cNvPr id="67589" name="Marcador de Posição de Notas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pPr indent="449580" algn="just">
              <a:lnSpc>
                <a:spcPct val="100000"/>
              </a:lnSpc>
              <a:spcAft>
                <a:spcPts val="1000"/>
              </a:spcAft>
            </a:pPr>
            <a:endParaRPr lang="pt-PT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478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EFA7C-C72F-465A-9CD1-7E21429EF418}" type="datetimeFigureOut">
              <a:rPr lang="zh-TW" altLang="en-US" smtClean="0"/>
              <a:pPr/>
              <a:t>2026/5/17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F5C96-FCAA-45FA-83EF-D45010CD1E0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hyperlink" Target="https://doi.org/10.21814/diacritica.650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6.xml"/><Relationship Id="rId7" Type="http://schemas.microsoft.com/office/2007/relationships/hdphoto" Target="../media/hdphoto2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86221" y="335845"/>
            <a:ext cx="8338458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Aft>
                <a:spcPts val="1200"/>
              </a:spcAft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sz="2400" b="1" dirty="0">
                <a:solidFill>
                  <a:srgbClr val="16165D"/>
                </a:solidFill>
                <a:latin typeface="Arial Narrow" pitchFamily="1" charset="0"/>
              </a:rPr>
              <a:t>Open </a:t>
            </a:r>
            <a:r>
              <a:rPr kumimoji="0" lang="pt-PT" altLang="zh-TW" sz="2400" b="1" dirty="0" err="1">
                <a:solidFill>
                  <a:srgbClr val="16165D"/>
                </a:solidFill>
                <a:latin typeface="Arial Narrow" pitchFamily="1" charset="0"/>
              </a:rPr>
              <a:t>Educational</a:t>
            </a:r>
            <a:r>
              <a:rPr kumimoji="0" lang="pt-PT" altLang="zh-TW" sz="2400" b="1" dirty="0">
                <a:solidFill>
                  <a:srgbClr val="16165D"/>
                </a:solidFill>
                <a:latin typeface="Arial Narrow" pitchFamily="1" charset="0"/>
              </a:rPr>
              <a:t> </a:t>
            </a:r>
            <a:r>
              <a:rPr kumimoji="0" lang="pt-PT" altLang="zh-TW" sz="2400" b="1" dirty="0" err="1">
                <a:solidFill>
                  <a:srgbClr val="16165D"/>
                </a:solidFill>
                <a:latin typeface="Arial Narrow" pitchFamily="1" charset="0"/>
              </a:rPr>
              <a:t>Resource</a:t>
            </a:r>
            <a:r>
              <a:rPr kumimoji="0" lang="pt-PT" altLang="zh-TW" sz="2400" b="1" dirty="0">
                <a:solidFill>
                  <a:srgbClr val="16165D"/>
                </a:solidFill>
                <a:latin typeface="Arial Narrow" pitchFamily="1" charset="0"/>
              </a:rPr>
              <a:t> / </a:t>
            </a:r>
            <a:r>
              <a:rPr lang="pt-PT" altLang="zh-TW" sz="2400" b="1" dirty="0">
                <a:solidFill>
                  <a:srgbClr val="16165D"/>
                </a:solidFill>
                <a:latin typeface="Arial Narrow" pitchFamily="1" charset="0"/>
              </a:rPr>
              <a:t>Recurso Educacional Aberto</a:t>
            </a:r>
            <a:endParaRPr kumimoji="0" lang="pt-PT" altLang="zh-TW" sz="2400" b="1" dirty="0">
              <a:solidFill>
                <a:srgbClr val="16165D"/>
              </a:solidFill>
              <a:latin typeface="Arial Narrow" pitchFamily="1" charset="0"/>
            </a:endParaRPr>
          </a:p>
          <a:p>
            <a:pPr algn="ctr" eaLnBrk="0" hangingPunct="0">
              <a:spcAft>
                <a:spcPts val="1200"/>
              </a:spcAft>
              <a:buClr>
                <a:srgbClr val="000000"/>
              </a:buClr>
              <a:buSzPct val="100000"/>
              <a:buFont typeface="Times New Roman" pitchFamily="1" charset="0"/>
              <a:buNone/>
            </a:pPr>
            <a:endParaRPr kumimoji="0" lang="pt-PT" altLang="zh-TW" sz="2400" b="1" i="1" dirty="0">
              <a:solidFill>
                <a:srgbClr val="16165D"/>
              </a:solidFill>
              <a:latin typeface="Arial Narrow" pitchFamily="1" charset="0"/>
            </a:endParaRPr>
          </a:p>
          <a:p>
            <a:pPr algn="ctr" eaLnBrk="0" hangingPunct="0">
              <a:spcAft>
                <a:spcPts val="1200"/>
              </a:spcAft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sz="2400" b="1" i="1" dirty="0">
                <a:solidFill>
                  <a:srgbClr val="16165D"/>
                </a:solidFill>
                <a:latin typeface="Arial Narrow" pitchFamily="1" charset="0"/>
              </a:rPr>
              <a:t>ALTOS E BAIXOS VOCÁLICOS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Adelina Castelo - ORCID: 0000-0002-9079-1066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Clara Amorim - ORCID: 0000-0002-6946-4888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Chao Zhou - ORCID: 0000-0003-2235-6262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dirty="0" err="1">
                <a:solidFill>
                  <a:srgbClr val="16165D"/>
                </a:solidFill>
                <a:latin typeface="Arial Narrow" pitchFamily="1" charset="0"/>
              </a:rPr>
              <a:t>Qinxue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 Li - ORCID: 0000-0002-1973-9302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dirty="0" err="1">
                <a:solidFill>
                  <a:srgbClr val="16165D"/>
                </a:solidFill>
                <a:latin typeface="Arial Narrow" pitchFamily="1" charset="0"/>
              </a:rPr>
              <a:t>Chenlin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 </a:t>
            </a:r>
            <a:r>
              <a:rPr lang="pt-PT" dirty="0" err="1">
                <a:solidFill>
                  <a:srgbClr val="16165D"/>
                </a:solidFill>
                <a:latin typeface="Arial Narrow" pitchFamily="1" charset="0"/>
              </a:rPr>
              <a:t>Zhang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 - ORCID: 0009-0005-9791-4128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Liliana Soares - ORCID: 0009-0001-1288-3379 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b="1" dirty="0">
                <a:solidFill>
                  <a:srgbClr val="16165D"/>
                </a:solidFill>
                <a:latin typeface="Arial Narrow" pitchFamily="1" charset="0"/>
              </a:rPr>
              <a:t>Referência do recurso: 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Castelo, A., Amorim, C., Zhou, C., Li, Q., </a:t>
            </a:r>
            <a:r>
              <a:rPr lang="pt-PT" dirty="0" err="1">
                <a:solidFill>
                  <a:srgbClr val="16165D"/>
                </a:solidFill>
                <a:latin typeface="Arial Narrow" pitchFamily="1" charset="0"/>
              </a:rPr>
              <a:t>Zhang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, C., &amp; Soares, L. (2026). </a:t>
            </a:r>
            <a:r>
              <a:rPr lang="pt-PT" i="1" dirty="0">
                <a:solidFill>
                  <a:srgbClr val="16165D"/>
                </a:solidFill>
                <a:latin typeface="Arial Narrow" pitchFamily="1" charset="0"/>
              </a:rPr>
              <a:t>Altos e baixos vocálicos. Recurso Educacional Aberto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. Retirado de …</a:t>
            </a: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b="1" dirty="0">
                <a:solidFill>
                  <a:srgbClr val="16165D"/>
                </a:solidFill>
                <a:latin typeface="Arial Narrow" pitchFamily="1" charset="0"/>
              </a:rPr>
              <a:t>Referência da apresentação do recurso: 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Castelo, A., Amorim, C., Zhou, C., Li, Q., </a:t>
            </a:r>
            <a:r>
              <a:rPr lang="pt-PT" dirty="0" err="1">
                <a:solidFill>
                  <a:srgbClr val="16165D"/>
                </a:solidFill>
                <a:latin typeface="Arial Narrow" pitchFamily="1" charset="0"/>
              </a:rPr>
              <a:t>Zhang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, C., &amp; Soares, L. (2026). “Altos e baixos vocálicos”. Ensinando a altura de vogal do português a falantes nativos de chinês mandarim. </a:t>
            </a:r>
            <a:r>
              <a:rPr lang="pt-PT" i="1" dirty="0">
                <a:solidFill>
                  <a:srgbClr val="16165D"/>
                </a:solidFill>
                <a:latin typeface="Arial Narrow" pitchFamily="1" charset="0"/>
              </a:rPr>
              <a:t>Diacrítica, 40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</a:rPr>
              <a:t>(1), 265-302. </a:t>
            </a:r>
            <a:r>
              <a:rPr lang="pt-PT" dirty="0">
                <a:solidFill>
                  <a:srgbClr val="16165D"/>
                </a:solidFill>
                <a:latin typeface="Arial Narrow" pitchFamily="1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https://doi.org/10.21814/diacritica.6506</a:t>
            </a:r>
            <a:endParaRPr lang="pt-PT" dirty="0">
              <a:solidFill>
                <a:srgbClr val="16165D"/>
              </a:solidFill>
              <a:latin typeface="Arial Narrow" pitchFamily="1" charset="0"/>
            </a:endParaRPr>
          </a:p>
          <a:p>
            <a:pPr eaLnBrk="0" hangingPunc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Altos e Baixos Vocálicos © 2026 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by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 Adelina Castelo, Clara Amorim, Chao Zhou, 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Qinxue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 Li, 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Chenlin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 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Zhang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, Liliana Soares 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is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 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licensed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 </a:t>
            </a:r>
            <a:r>
              <a:rPr lang="pt-PT" sz="1600" dirty="0" err="1">
                <a:solidFill>
                  <a:srgbClr val="16165D"/>
                </a:solidFill>
                <a:latin typeface="Arial Narrow" pitchFamily="1" charset="0"/>
              </a:rPr>
              <a:t>under</a:t>
            </a:r>
            <a:r>
              <a:rPr lang="pt-PT" sz="1600" dirty="0">
                <a:solidFill>
                  <a:srgbClr val="16165D"/>
                </a:solidFill>
                <a:latin typeface="Arial Narrow" pitchFamily="1" charset="0"/>
              </a:rPr>
              <a:t> CC BY-NC-SA 4.0. http://creativecommons.org/licenses/by-nc-sa/4.0</a:t>
            </a:r>
            <a:r>
              <a:rPr lang="pt-PT" sz="1600">
                <a:solidFill>
                  <a:srgbClr val="16165D"/>
                </a:solidFill>
                <a:latin typeface="Arial Narrow" pitchFamily="1" charset="0"/>
              </a:rPr>
              <a:t>/ </a:t>
            </a:r>
            <a:endParaRPr lang="en-US" altLang="zh-TW" dirty="0">
              <a:solidFill>
                <a:srgbClr val="16165D"/>
              </a:solidFill>
              <a:latin typeface="Arial Narrow" pitchFamily="1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275544-522B-F25B-4355-09298423B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469" y="3037240"/>
            <a:ext cx="3297913" cy="11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8044060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m 29">
            <a:extLst>
              <a:ext uri="{FF2B5EF4-FFF2-40B4-BE49-F238E27FC236}">
                <a16:creationId xmlns:a16="http://schemas.microsoft.com/office/drawing/2014/main" id="{8A6E016A-DABA-1803-DD54-E8F92D01FA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029" y="1667308"/>
            <a:ext cx="1423619" cy="2380737"/>
          </a:xfrm>
          <a:prstGeom prst="rect">
            <a:avLst/>
          </a:prstGeom>
        </p:spPr>
      </p:pic>
      <p:sp>
        <p:nvSpPr>
          <p:cNvPr id="63" name="CaixaDeTexto 62">
            <a:extLst>
              <a:ext uri="{FF2B5EF4-FFF2-40B4-BE49-F238E27FC236}">
                <a16:creationId xmlns:a16="http://schemas.microsoft.com/office/drawing/2014/main" id="{DB754103-161E-6BCE-B22F-DF1C95E02786}"/>
              </a:ext>
            </a:extLst>
          </p:cNvPr>
          <p:cNvSpPr txBox="1"/>
          <p:nvPr/>
        </p:nvSpPr>
        <p:spPr>
          <a:xfrm>
            <a:off x="3863550" y="1625681"/>
            <a:ext cx="848883" cy="21682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</a:p>
          <a:p>
            <a:pPr algn="ctr">
              <a:spcBef>
                <a:spcPts val="600"/>
              </a:spcBef>
              <a:spcAft>
                <a:spcPts val="700"/>
              </a:spcAft>
            </a:pPr>
            <a:endParaRPr lang="pt-PT" dirty="0"/>
          </a:p>
        </p:txBody>
      </p:sp>
      <p:pic>
        <p:nvPicPr>
          <p:cNvPr id="41" name="Imagem 40">
            <a:extLst>
              <a:ext uri="{FF2B5EF4-FFF2-40B4-BE49-F238E27FC236}">
                <a16:creationId xmlns:a16="http://schemas.microsoft.com/office/drawing/2014/main" id="{81899FB3-AFAA-DF37-86A2-EE9B5F7E8D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521" y="1583667"/>
            <a:ext cx="1544696" cy="2515536"/>
          </a:xfrm>
          <a:prstGeom prst="rect">
            <a:avLst/>
          </a:prstGeom>
        </p:spPr>
      </p:pic>
      <p:sp>
        <p:nvSpPr>
          <p:cNvPr id="64" name="CaixaDeTexto 63">
            <a:extLst>
              <a:ext uri="{FF2B5EF4-FFF2-40B4-BE49-F238E27FC236}">
                <a16:creationId xmlns:a16="http://schemas.microsoft.com/office/drawing/2014/main" id="{69608B7B-D634-20B4-622E-70354C2449F8}"/>
              </a:ext>
            </a:extLst>
          </p:cNvPr>
          <p:cNvSpPr txBox="1"/>
          <p:nvPr/>
        </p:nvSpPr>
        <p:spPr>
          <a:xfrm>
            <a:off x="7023979" y="1548039"/>
            <a:ext cx="848883" cy="22679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</a:p>
          <a:p>
            <a:pPr algn="ctr">
              <a:lnSpc>
                <a:spcPct val="150000"/>
              </a:lnSpc>
              <a:spcAft>
                <a:spcPts val="7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endParaRPr lang="pt-PT" dirty="0"/>
          </a:p>
          <a:p>
            <a:pPr algn="ctr">
              <a:spcBef>
                <a:spcPts val="600"/>
              </a:spcBef>
              <a:spcAft>
                <a:spcPts val="700"/>
              </a:spcAft>
            </a:pPr>
            <a:endParaRPr lang="pt-PT" dirty="0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38895" y="12409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Centros comerciais com vários andares com lojas (janelas azuis)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PARTE DA FRENTE 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243957D-9F5E-8A1A-61A5-7E6B031A48C1}"/>
              </a:ext>
            </a:extLst>
          </p:cNvPr>
          <p:cNvSpPr txBox="1"/>
          <p:nvPr/>
        </p:nvSpPr>
        <p:spPr>
          <a:xfrm flipH="1">
            <a:off x="4840952" y="1677485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[i]</a:t>
            </a:r>
            <a:r>
              <a:rPr 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 </a:t>
            </a:r>
            <a:r>
              <a:rPr lang="zh-CN" alt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已  </a:t>
            </a:r>
            <a:r>
              <a:rPr lang="pt-PT" altLang="zh-CN" sz="2000" b="1" i="0" dirty="0" err="1">
                <a:solidFill>
                  <a:srgbClr val="8E0000"/>
                </a:solidFill>
                <a:effectLst/>
                <a:latin typeface="Arial Narrow" panose="020B0606020202030204" pitchFamily="34" charset="0"/>
              </a:rPr>
              <a:t>y</a:t>
            </a:r>
            <a:r>
              <a:rPr lang="pt-PT" sz="2000" b="1" i="0" dirty="0" err="1">
                <a:solidFill>
                  <a:srgbClr val="8E0000"/>
                </a:solidFill>
                <a:effectLst/>
                <a:latin typeface="Arial Narrow" panose="020B0606020202030204" pitchFamily="34" charset="0"/>
              </a:rPr>
              <a:t>ǐ</a:t>
            </a:r>
            <a:endParaRPr 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6E8C7FC-0C9F-95B6-CE07-59D8B6396207}"/>
              </a:ext>
            </a:extLst>
          </p:cNvPr>
          <p:cNvSpPr txBox="1"/>
          <p:nvPr/>
        </p:nvSpPr>
        <p:spPr>
          <a:xfrm flipH="1">
            <a:off x="4813241" y="2540037"/>
            <a:ext cx="2945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e</a:t>
            </a:r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 </a:t>
            </a:r>
            <a:r>
              <a:rPr lang="zh-CN" alt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也  </a:t>
            </a:r>
            <a:r>
              <a:rPr lang="pt-PT" altLang="zh-CN" sz="2000" b="1" i="0" dirty="0" err="1">
                <a:solidFill>
                  <a:srgbClr val="8E0000"/>
                </a:solidFill>
                <a:effectLst/>
                <a:latin typeface="Arial Narrow" panose="020B0606020202030204" pitchFamily="34" charset="0"/>
              </a:rPr>
              <a:t>y</a:t>
            </a:r>
            <a:r>
              <a:rPr lang="pt-PT" sz="2000" b="1" i="0" dirty="0" err="1">
                <a:solidFill>
                  <a:srgbClr val="8E0000"/>
                </a:solidFill>
                <a:effectLst/>
                <a:latin typeface="Arial Narrow" panose="020B0606020202030204" pitchFamily="34" charset="0"/>
              </a:rPr>
              <a:t>ě</a:t>
            </a:r>
            <a:endParaRPr lang="zh-CN" alt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  <a:p>
            <a:endParaRPr 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D0B3996-C4FA-B948-89FF-D063DB4E7AC1}"/>
              </a:ext>
            </a:extLst>
          </p:cNvPr>
          <p:cNvSpPr txBox="1"/>
          <p:nvPr/>
        </p:nvSpPr>
        <p:spPr>
          <a:xfrm flipH="1">
            <a:off x="4786213" y="2984097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</a:t>
            </a:r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 </a:t>
            </a:r>
            <a:r>
              <a:rPr lang="zh-CN" alt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眼  </a:t>
            </a:r>
            <a:r>
              <a:rPr lang="pt-PT" altLang="zh-CN" sz="2000" b="1" i="0" dirty="0" err="1">
                <a:solidFill>
                  <a:srgbClr val="8E0000"/>
                </a:solidFill>
                <a:effectLst/>
                <a:latin typeface="Arial Narrow" panose="020B0606020202030204" pitchFamily="34" charset="0"/>
              </a:rPr>
              <a:t>y</a:t>
            </a:r>
            <a:r>
              <a:rPr lang="pt-PT" sz="2000" b="1" i="0" dirty="0" err="1">
                <a:solidFill>
                  <a:srgbClr val="8E0000"/>
                </a:solidFill>
                <a:effectLst/>
                <a:latin typeface="Arial Narrow" panose="020B0606020202030204" pitchFamily="34" charset="0"/>
              </a:rPr>
              <a:t>ǎn</a:t>
            </a:r>
            <a:endParaRPr 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386CE3F-61F6-CA14-2733-CEB1EF25725C}"/>
              </a:ext>
            </a:extLst>
          </p:cNvPr>
          <p:cNvSpPr txBox="1"/>
          <p:nvPr/>
        </p:nvSpPr>
        <p:spPr>
          <a:xfrm flipH="1">
            <a:off x="1821149" y="1725071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[i]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i="0" dirty="0" err="1">
                <a:solidFill>
                  <a:srgbClr val="002060"/>
                </a:solidFill>
                <a:effectLst/>
                <a:latin typeface="Arial Narrow" panose="020B0606020202030204" pitchFamily="34" charset="0"/>
              </a:rPr>
              <a:t>tea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9D48C29-D11A-75B9-C0CC-31B06E487CE2}"/>
              </a:ext>
            </a:extLst>
          </p:cNvPr>
          <p:cNvSpPr txBox="1"/>
          <p:nvPr/>
        </p:nvSpPr>
        <p:spPr>
          <a:xfrm flipH="1">
            <a:off x="1821148" y="2171893"/>
            <a:ext cx="1665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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pt-PT" altLang="zh-CN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pin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8770EBC-7204-A50A-6065-98F7384067FB}"/>
              </a:ext>
            </a:extLst>
          </p:cNvPr>
          <p:cNvSpPr txBox="1"/>
          <p:nvPr/>
        </p:nvSpPr>
        <p:spPr>
          <a:xfrm flipH="1">
            <a:off x="1809168" y="2995947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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 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pet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95B1A55-CAD2-64B5-9A8C-94CBBED5E48A}"/>
              </a:ext>
            </a:extLst>
          </p:cNvPr>
          <p:cNvSpPr txBox="1"/>
          <p:nvPr/>
        </p:nvSpPr>
        <p:spPr>
          <a:xfrm flipH="1">
            <a:off x="7966157" y="1633535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[i]</a:t>
            </a:r>
            <a:r>
              <a:rPr lang="pt-PT" sz="2000" b="1" dirty="0">
                <a:solidFill>
                  <a:srgbClr val="286242"/>
                </a:solidFill>
                <a:latin typeface="Arial Narrow" panose="020B0606020202030204" pitchFamily="34" charset="0"/>
              </a:rPr>
              <a:t> </a:t>
            </a:r>
            <a:r>
              <a:rPr lang="zh-CN" altLang="pt-PT" sz="2000" b="1" dirty="0">
                <a:solidFill>
                  <a:srgbClr val="286242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i="0" dirty="0">
                <a:solidFill>
                  <a:srgbClr val="286242"/>
                </a:solidFill>
                <a:effectLst/>
                <a:latin typeface="Arial Narrow" panose="020B0606020202030204" pitchFamily="34" charset="0"/>
              </a:rPr>
              <a:t>fita</a:t>
            </a:r>
            <a:endParaRPr lang="pt-PT" sz="2000" b="1" dirty="0">
              <a:solidFill>
                <a:srgbClr val="286242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ABECA1D-FD56-FA29-0BE7-E78E73D3662E}"/>
              </a:ext>
            </a:extLst>
          </p:cNvPr>
          <p:cNvSpPr txBox="1"/>
          <p:nvPr/>
        </p:nvSpPr>
        <p:spPr>
          <a:xfrm flipH="1">
            <a:off x="7959152" y="2540037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e</a:t>
            </a:r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286242"/>
                </a:solidFill>
                <a:latin typeface="Arial Narrow" panose="020B0606020202030204" pitchFamily="34" charset="0"/>
              </a:rPr>
              <a:t>  </a:t>
            </a:r>
            <a:r>
              <a:rPr lang="pt-PT" altLang="zh-CN" sz="2000" b="1" i="0" dirty="0">
                <a:solidFill>
                  <a:srgbClr val="286242"/>
                </a:solidFill>
                <a:effectLst/>
                <a:latin typeface="Arial Narrow" panose="020B0606020202030204" pitchFamily="34" charset="0"/>
              </a:rPr>
              <a:t>mesa</a:t>
            </a:r>
            <a:endParaRPr lang="pt-PT" sz="2000" b="1" dirty="0">
              <a:solidFill>
                <a:srgbClr val="28624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D5082496-9885-B648-AF70-FFBD6D5ABFFA}"/>
              </a:ext>
            </a:extLst>
          </p:cNvPr>
          <p:cNvSpPr txBox="1"/>
          <p:nvPr/>
        </p:nvSpPr>
        <p:spPr>
          <a:xfrm flipH="1">
            <a:off x="7950289" y="2950430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</a:t>
            </a:r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] </a:t>
            </a:r>
            <a:r>
              <a:rPr lang="pt-PT" altLang="zh-CN" sz="2000" b="1" i="0" dirty="0">
                <a:solidFill>
                  <a:srgbClr val="286242"/>
                </a:solidFill>
                <a:effectLst/>
                <a:latin typeface="Arial Narrow" panose="020B0606020202030204" pitchFamily="34" charset="0"/>
              </a:rPr>
              <a:t>vela</a:t>
            </a:r>
            <a:endParaRPr lang="pt-PT" sz="2000" b="1" dirty="0">
              <a:solidFill>
                <a:srgbClr val="28624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AEAFEDC-C1FF-7A29-22F6-623D5A43A041}"/>
              </a:ext>
            </a:extLst>
          </p:cNvPr>
          <p:cNvSpPr txBox="1"/>
          <p:nvPr/>
        </p:nvSpPr>
        <p:spPr>
          <a:xfrm flipH="1">
            <a:off x="1797637" y="3399670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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 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cat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B937216-EEFB-3029-0D3E-7397881FD443}"/>
              </a:ext>
            </a:extLst>
          </p:cNvPr>
          <p:cNvSpPr txBox="1"/>
          <p:nvPr/>
        </p:nvSpPr>
        <p:spPr>
          <a:xfrm flipH="1">
            <a:off x="1809167" y="2584903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e</a:t>
            </a:r>
            <a:r>
              <a:rPr lang="pt-PT" altLang="zh-CN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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day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Elevator, Elevator Door, Building">
            <a:extLst>
              <a:ext uri="{FF2B5EF4-FFF2-40B4-BE49-F238E27FC236}">
                <a16:creationId xmlns:a16="http://schemas.microsoft.com/office/drawing/2014/main" id="{3085BC92-D6D2-36BC-FCFE-4EB97689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39" y="5025910"/>
            <a:ext cx="1384342" cy="1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07D117D-9FF8-CAC2-63FA-A86CACC3E6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514" y="1729685"/>
            <a:ext cx="1423619" cy="2318361"/>
          </a:xfrm>
          <a:prstGeom prst="rect">
            <a:avLst/>
          </a:prstGeom>
        </p:spPr>
      </p:pic>
      <p:pic>
        <p:nvPicPr>
          <p:cNvPr id="42" name="Picture 2" descr="Elevator, Elevator Door, Building">
            <a:extLst>
              <a:ext uri="{FF2B5EF4-FFF2-40B4-BE49-F238E27FC236}">
                <a16:creationId xmlns:a16="http://schemas.microsoft.com/office/drawing/2014/main" id="{3DA8CF80-50FD-88E4-7649-8AF5D7F86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791" y="5043121"/>
            <a:ext cx="1384342" cy="1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Elevator, Elevator Door, Building">
            <a:extLst>
              <a:ext uri="{FF2B5EF4-FFF2-40B4-BE49-F238E27FC236}">
                <a16:creationId xmlns:a16="http://schemas.microsoft.com/office/drawing/2014/main" id="{EBEAA6CC-2C6A-B987-692E-12E812301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867" y="5007043"/>
            <a:ext cx="1384342" cy="1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4">
            <a:extLst>
              <a:ext uri="{FF2B5EF4-FFF2-40B4-BE49-F238E27FC236}">
                <a16:creationId xmlns:a16="http://schemas.microsoft.com/office/drawing/2014/main" id="{8D0B4CE7-9142-14E2-BA84-A5636C6C7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95" y="1102560"/>
            <a:ext cx="14236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rgbClr val="002060"/>
                </a:solidFill>
                <a:latin typeface="Arial Narrow" pitchFamily="1" charset="0"/>
              </a:rPr>
              <a:t>Reino Unido</a:t>
            </a:r>
            <a:endParaRPr kumimoji="0" lang="en-US" altLang="zh-TW" dirty="0">
              <a:solidFill>
                <a:srgbClr val="002060"/>
              </a:solidFill>
            </a:endParaRP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AEBCC62B-AA7D-C189-4ECC-B6D8FF433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9406" y="1069632"/>
            <a:ext cx="19830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rgbClr val="8E0000"/>
                </a:solidFill>
                <a:latin typeface="Arial Narrow" pitchFamily="1" charset="0"/>
              </a:rPr>
              <a:t>China </a:t>
            </a:r>
            <a:endParaRPr kumimoji="0" lang="en-US" altLang="zh-TW" dirty="0">
              <a:solidFill>
                <a:srgbClr val="8E0000"/>
              </a:solidFill>
            </a:endParaRPr>
          </a:p>
        </p:txBody>
      </p:sp>
      <p:sp>
        <p:nvSpPr>
          <p:cNvPr id="25" name="TextBox 4">
            <a:extLst>
              <a:ext uri="{FF2B5EF4-FFF2-40B4-BE49-F238E27FC236}">
                <a16:creationId xmlns:a16="http://schemas.microsoft.com/office/drawing/2014/main" id="{B24F02E0-624D-E893-3D3C-523A8EBCF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0590" y="1045342"/>
            <a:ext cx="14236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rgbClr val="286242"/>
                </a:solidFill>
                <a:latin typeface="Arial Narrow" pitchFamily="1" charset="0"/>
              </a:rPr>
              <a:t>Portugal </a:t>
            </a:r>
            <a:endParaRPr kumimoji="0" lang="en-US" altLang="zh-TW" dirty="0">
              <a:solidFill>
                <a:srgbClr val="286242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12900B5-5475-A0ED-24E9-A5C184480C95}"/>
              </a:ext>
            </a:extLst>
          </p:cNvPr>
          <p:cNvSpPr txBox="1"/>
          <p:nvPr/>
        </p:nvSpPr>
        <p:spPr>
          <a:xfrm>
            <a:off x="878323" y="1657814"/>
            <a:ext cx="848883" cy="25078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</a:p>
          <a:p>
            <a:pPr algn="ctr">
              <a:spcAft>
                <a:spcPts val="700"/>
              </a:spcAft>
            </a:pPr>
            <a:endParaRPr lang="pt-PT" dirty="0"/>
          </a:p>
        </p:txBody>
      </p:sp>
      <p:pic>
        <p:nvPicPr>
          <p:cNvPr id="39" name="Gráfico 38" descr="Volume com preenchimento sólido">
            <a:extLst>
              <a:ext uri="{FF2B5EF4-FFF2-40B4-BE49-F238E27FC236}">
                <a16:creationId xmlns:a16="http://schemas.microsoft.com/office/drawing/2014/main" id="{3E1D3130-474F-4E75-E5F2-AFD9D138C4CC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537425" y="3417079"/>
            <a:ext cx="317642" cy="317642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07658041-BBE1-661E-0153-29858A5963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671" y="3754104"/>
            <a:ext cx="885794" cy="400110"/>
          </a:xfrm>
          <a:prstGeom prst="rect">
            <a:avLst/>
          </a:prstGeom>
        </p:spPr>
      </p:pic>
      <p:pic>
        <p:nvPicPr>
          <p:cNvPr id="44" name="Gráfico 43" descr="Volume com preenchimento sólido">
            <a:extLst>
              <a:ext uri="{FF2B5EF4-FFF2-40B4-BE49-F238E27FC236}">
                <a16:creationId xmlns:a16="http://schemas.microsoft.com/office/drawing/2014/main" id="{8E71E01C-63D1-45D4-8E4E-555C4362DFF6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533593" y="2220463"/>
            <a:ext cx="317642" cy="317642"/>
          </a:xfrm>
          <a:prstGeom prst="rect">
            <a:avLst/>
          </a:prstGeom>
        </p:spPr>
      </p:pic>
      <p:pic>
        <p:nvPicPr>
          <p:cNvPr id="45" name="Gráfico 44" descr="Volume com preenchimento sólido">
            <a:extLst>
              <a:ext uri="{FF2B5EF4-FFF2-40B4-BE49-F238E27FC236}">
                <a16:creationId xmlns:a16="http://schemas.microsoft.com/office/drawing/2014/main" id="{8C9E11EA-27AB-F148-EA1D-52FA87F76508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548048" y="2636493"/>
            <a:ext cx="317642" cy="317642"/>
          </a:xfrm>
          <a:prstGeom prst="rect">
            <a:avLst/>
          </a:prstGeom>
        </p:spPr>
      </p:pic>
      <p:pic>
        <p:nvPicPr>
          <p:cNvPr id="46" name="Gráfico 45" descr="Volume com preenchimento sólido">
            <a:extLst>
              <a:ext uri="{FF2B5EF4-FFF2-40B4-BE49-F238E27FC236}">
                <a16:creationId xmlns:a16="http://schemas.microsoft.com/office/drawing/2014/main" id="{64A2C6BC-016D-720B-BC80-60570EEFB308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537410" y="3050464"/>
            <a:ext cx="317642" cy="317642"/>
          </a:xfrm>
          <a:prstGeom prst="rect">
            <a:avLst/>
          </a:prstGeom>
        </p:spPr>
      </p:pic>
      <p:pic>
        <p:nvPicPr>
          <p:cNvPr id="47" name="Gráfico 46" descr="Volume com preenchimento sólido">
            <a:extLst>
              <a:ext uri="{FF2B5EF4-FFF2-40B4-BE49-F238E27FC236}">
                <a16:creationId xmlns:a16="http://schemas.microsoft.com/office/drawing/2014/main" id="{B037B1C5-ED46-720F-E013-E3DCBBD07B5E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538246" y="1776863"/>
            <a:ext cx="317642" cy="317642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:a16="http://schemas.microsoft.com/office/drawing/2014/main" id="{B9747F32-CA40-EF3A-54BB-5F3570FDD3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9534" y="3734721"/>
            <a:ext cx="885794" cy="400110"/>
          </a:xfrm>
          <a:prstGeom prst="rect">
            <a:avLst/>
          </a:prstGeom>
        </p:spPr>
      </p:pic>
      <p:pic>
        <p:nvPicPr>
          <p:cNvPr id="58" name="Imagem 57">
            <a:extLst>
              <a:ext uri="{FF2B5EF4-FFF2-40B4-BE49-F238E27FC236}">
                <a16:creationId xmlns:a16="http://schemas.microsoft.com/office/drawing/2014/main" id="{671CDA70-55ED-352D-ECED-43E9CF68A3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9391" y="3700431"/>
            <a:ext cx="885794" cy="400110"/>
          </a:xfrm>
          <a:prstGeom prst="rect">
            <a:avLst/>
          </a:prstGeom>
        </p:spPr>
      </p:pic>
      <p:pic>
        <p:nvPicPr>
          <p:cNvPr id="60" name="Gráfico 59" descr="Volume com preenchimento sólido">
            <a:extLst>
              <a:ext uri="{FF2B5EF4-FFF2-40B4-BE49-F238E27FC236}">
                <a16:creationId xmlns:a16="http://schemas.microsoft.com/office/drawing/2014/main" id="{22FB59C8-F190-9A3B-3BEB-3F8B0F28FC0F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7703167" y="2550320"/>
            <a:ext cx="317642" cy="317642"/>
          </a:xfrm>
          <a:prstGeom prst="rect">
            <a:avLst/>
          </a:prstGeom>
        </p:spPr>
      </p:pic>
      <p:pic>
        <p:nvPicPr>
          <p:cNvPr id="61" name="Gráfico 60" descr="Volume com preenchimento sólido">
            <a:extLst>
              <a:ext uri="{FF2B5EF4-FFF2-40B4-BE49-F238E27FC236}">
                <a16:creationId xmlns:a16="http://schemas.microsoft.com/office/drawing/2014/main" id="{86C11DED-71D4-A9E9-36C1-4B0EDD045508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7692529" y="2964291"/>
            <a:ext cx="317642" cy="317642"/>
          </a:xfrm>
          <a:prstGeom prst="rect">
            <a:avLst/>
          </a:prstGeom>
        </p:spPr>
      </p:pic>
      <p:pic>
        <p:nvPicPr>
          <p:cNvPr id="62" name="Gráfico 61" descr="Volume com preenchimento sólido">
            <a:extLst>
              <a:ext uri="{FF2B5EF4-FFF2-40B4-BE49-F238E27FC236}">
                <a16:creationId xmlns:a16="http://schemas.microsoft.com/office/drawing/2014/main" id="{3AFFE568-BC77-44E7-912C-98567455C924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7693365" y="1690690"/>
            <a:ext cx="317642" cy="317642"/>
          </a:xfrm>
          <a:prstGeom prst="rect">
            <a:avLst/>
          </a:prstGeom>
        </p:spPr>
      </p:pic>
      <p:pic>
        <p:nvPicPr>
          <p:cNvPr id="54" name="Gráfico 53" descr="Volume com preenchimento sólido">
            <a:extLst>
              <a:ext uri="{FF2B5EF4-FFF2-40B4-BE49-F238E27FC236}">
                <a16:creationId xmlns:a16="http://schemas.microsoft.com/office/drawing/2014/main" id="{8B5D4ABD-3166-2770-1EAD-578518872331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4512672" y="2998581"/>
            <a:ext cx="317642" cy="317642"/>
          </a:xfrm>
          <a:prstGeom prst="rect">
            <a:avLst/>
          </a:prstGeom>
        </p:spPr>
      </p:pic>
      <p:pic>
        <p:nvPicPr>
          <p:cNvPr id="55" name="Gráfico 54" descr="Volume com preenchimento sólido">
            <a:extLst>
              <a:ext uri="{FF2B5EF4-FFF2-40B4-BE49-F238E27FC236}">
                <a16:creationId xmlns:a16="http://schemas.microsoft.com/office/drawing/2014/main" id="{16B3FCF8-4A37-5416-FF04-E5F0B28FC8AB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4513508" y="1724980"/>
            <a:ext cx="317642" cy="317642"/>
          </a:xfrm>
          <a:prstGeom prst="rect">
            <a:avLst/>
          </a:prstGeom>
        </p:spPr>
      </p:pic>
      <p:pic>
        <p:nvPicPr>
          <p:cNvPr id="53" name="Gráfico 52" descr="Volume com preenchimento sólido">
            <a:extLst>
              <a:ext uri="{FF2B5EF4-FFF2-40B4-BE49-F238E27FC236}">
                <a16:creationId xmlns:a16="http://schemas.microsoft.com/office/drawing/2014/main" id="{C6A0EE1A-6148-3561-792B-761490CA7EF4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4523310" y="2584610"/>
            <a:ext cx="317642" cy="3176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48066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2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3A124B6C-32BE-F459-0AB3-5B42E673A1DC}"/>
              </a:ext>
            </a:extLst>
          </p:cNvPr>
          <p:cNvSpPr/>
          <p:nvPr/>
        </p:nvSpPr>
        <p:spPr>
          <a:xfrm>
            <a:off x="1094331" y="972738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0E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26A6333-0C37-E18E-3C98-BDC2B87EF0FC}"/>
              </a:ext>
            </a:extLst>
          </p:cNvPr>
          <p:cNvSpPr/>
          <p:nvPr/>
        </p:nvSpPr>
        <p:spPr>
          <a:xfrm>
            <a:off x="1099459" y="4713587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FFF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7CCD8A3-1E33-F01A-9E7D-50CA059C8C51}"/>
              </a:ext>
            </a:extLst>
          </p:cNvPr>
          <p:cNvSpPr/>
          <p:nvPr/>
        </p:nvSpPr>
        <p:spPr>
          <a:xfrm>
            <a:off x="1099458" y="2822515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32" name="Picture 8" descr="Ribbon, Fancy, Banner, Scroll, Border">
            <a:extLst>
              <a:ext uri="{FF2B5EF4-FFF2-40B4-BE49-F238E27FC236}">
                <a16:creationId xmlns:a16="http://schemas.microsoft.com/office/drawing/2014/main" id="{1BF7E704-8D3E-D1E3-F49B-421A22A00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0E6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77748">
            <a:off x="1239310" y="1021395"/>
            <a:ext cx="1365951" cy="125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urniture, Table, Wood, Livingroom">
            <a:extLst>
              <a:ext uri="{FF2B5EF4-FFF2-40B4-BE49-F238E27FC236}">
                <a16:creationId xmlns:a16="http://schemas.microsoft.com/office/drawing/2014/main" id="{774C606F-F82A-C4FF-1AB6-73F0DD58B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969" y="3230375"/>
            <a:ext cx="1244224" cy="75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 descr="Uma imagem com texto&#10;&#10;Descrição gerada automaticamente">
            <a:extLst>
              <a:ext uri="{FF2B5EF4-FFF2-40B4-BE49-F238E27FC236}">
                <a16:creationId xmlns:a16="http://schemas.microsoft.com/office/drawing/2014/main" id="{11A23E40-13F5-A1F6-9126-1C4E7C2D9D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747" y="4746980"/>
            <a:ext cx="720340" cy="106141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742E983C-FC0D-3348-3101-4E1B74F2925A}"/>
              </a:ext>
            </a:extLst>
          </p:cNvPr>
          <p:cNvSpPr/>
          <p:nvPr/>
        </p:nvSpPr>
        <p:spPr>
          <a:xfrm>
            <a:off x="1457215" y="1964386"/>
            <a:ext cx="101662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rgbClr val="F0E68C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f</a:t>
            </a:r>
            <a:r>
              <a:rPr lang="pt-PT" b="1" cap="none" spc="0" dirty="0">
                <a:ln w="0"/>
                <a:solidFill>
                  <a:srgbClr val="F0E68C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ita caqui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A8EDE7A4-8D0D-4521-1BEB-020194F9679A}"/>
              </a:ext>
            </a:extLst>
          </p:cNvPr>
          <p:cNvSpPr/>
          <p:nvPr/>
        </p:nvSpPr>
        <p:spPr>
          <a:xfrm>
            <a:off x="1358139" y="3895838"/>
            <a:ext cx="11753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mesa preta</a:t>
            </a:r>
            <a:endParaRPr lang="pt-PT" b="1" cap="none" spc="0" dirty="0">
              <a:ln w="0"/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9F597473-9F5F-2D33-B617-18915CAEF2A8}"/>
              </a:ext>
            </a:extLst>
          </p:cNvPr>
          <p:cNvSpPr/>
          <p:nvPr/>
        </p:nvSpPr>
        <p:spPr>
          <a:xfrm>
            <a:off x="1253755" y="5716011"/>
            <a:ext cx="133645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rgbClr val="FFFF09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vela amarela</a:t>
            </a:r>
            <a:endParaRPr lang="pt-PT" b="1" cap="none" spc="0" dirty="0">
              <a:ln w="0"/>
              <a:solidFill>
                <a:srgbClr val="FFFF09"/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0230011C-03DF-BE13-1B2C-DAB85307D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95" y="124099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PARTE DA FRENTE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DC638B3-D193-6C8A-0A91-1EB2C653C6B9}"/>
              </a:ext>
            </a:extLst>
          </p:cNvPr>
          <p:cNvSpPr txBox="1"/>
          <p:nvPr/>
        </p:nvSpPr>
        <p:spPr>
          <a:xfrm>
            <a:off x="301733" y="427893"/>
            <a:ext cx="663257" cy="60016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r>
              <a:rPr lang="pt-PT" sz="3200" dirty="0">
                <a:sym typeface="Wingdings" panose="05000000000000000000" pitchFamily="2" charset="2"/>
              </a:rPr>
              <a:t></a:t>
            </a: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r>
              <a:rPr lang="pt-PT" sz="3200" dirty="0">
                <a:sym typeface="Wingdings" panose="05000000000000000000" pitchFamily="2" charset="2"/>
              </a:rPr>
              <a:t></a:t>
            </a: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r>
              <a:rPr lang="pt-PT" sz="3200" dirty="0">
                <a:sym typeface="Wingdings" panose="05000000000000000000" pitchFamily="2" charset="2"/>
              </a:rPr>
              <a:t></a:t>
            </a:r>
          </a:p>
        </p:txBody>
      </p:sp>
      <p:pic>
        <p:nvPicPr>
          <p:cNvPr id="23" name="Gráfico 22" descr="Volume com preenchimento sólido">
            <a:extLst>
              <a:ext uri="{FF2B5EF4-FFF2-40B4-BE49-F238E27FC236}">
                <a16:creationId xmlns:a16="http://schemas.microsoft.com/office/drawing/2014/main" id="{10E62BD1-C4AF-476D-AC0C-C3C160BDDE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41042" y="5883550"/>
            <a:ext cx="404082" cy="404082"/>
          </a:xfrm>
          <a:prstGeom prst="rect">
            <a:avLst/>
          </a:prstGeom>
        </p:spPr>
      </p:pic>
      <p:pic>
        <p:nvPicPr>
          <p:cNvPr id="24" name="Gráfico 23" descr="Volume com preenchimento sólido">
            <a:extLst>
              <a:ext uri="{FF2B5EF4-FFF2-40B4-BE49-F238E27FC236}">
                <a16:creationId xmlns:a16="http://schemas.microsoft.com/office/drawing/2014/main" id="{7728609D-C42C-C986-EA51-8E8B6A36836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54645" y="3935103"/>
            <a:ext cx="404082" cy="404082"/>
          </a:xfrm>
          <a:prstGeom prst="rect">
            <a:avLst/>
          </a:prstGeom>
        </p:spPr>
      </p:pic>
      <p:pic>
        <p:nvPicPr>
          <p:cNvPr id="25" name="Gráfico 24" descr="Volume com preenchimento sólido">
            <a:extLst>
              <a:ext uri="{FF2B5EF4-FFF2-40B4-BE49-F238E27FC236}">
                <a16:creationId xmlns:a16="http://schemas.microsoft.com/office/drawing/2014/main" id="{BE825C63-7ED5-E2C5-B04E-A4C2A74F8E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22268" y="2114756"/>
            <a:ext cx="404082" cy="404082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AC52ACB-A29E-CBD6-A0A6-37E4D9F6FED4}"/>
              </a:ext>
            </a:extLst>
          </p:cNvPr>
          <p:cNvSpPr txBox="1"/>
          <p:nvPr/>
        </p:nvSpPr>
        <p:spPr>
          <a:xfrm>
            <a:off x="6226385" y="753118"/>
            <a:ext cx="2145478" cy="5535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da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c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c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f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go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te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t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rra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b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co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AFA3616A-1BF4-C193-FA0D-04AA68154636}"/>
              </a:ext>
            </a:extLst>
          </p:cNvPr>
          <p:cNvSpPr txBox="1"/>
          <p:nvPr/>
        </p:nvSpPr>
        <p:spPr>
          <a:xfrm>
            <a:off x="7769528" y="796010"/>
            <a:ext cx="2145478" cy="553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lo 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le 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me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n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ve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t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to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las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sto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r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de</a:t>
            </a:r>
          </a:p>
        </p:txBody>
      </p:sp>
      <p:pic>
        <p:nvPicPr>
          <p:cNvPr id="29" name="Gráfico 28" descr="Volume com preenchimento sólido">
            <a:extLst>
              <a:ext uri="{FF2B5EF4-FFF2-40B4-BE49-F238E27FC236}">
                <a16:creationId xmlns:a16="http://schemas.microsoft.com/office/drawing/2014/main" id="{2680A4D8-C0C8-AA54-0E15-D0980AE1B42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9159" y="4640406"/>
            <a:ext cx="404082" cy="404082"/>
          </a:xfrm>
          <a:prstGeom prst="rect">
            <a:avLst/>
          </a:prstGeom>
        </p:spPr>
      </p:pic>
      <p:pic>
        <p:nvPicPr>
          <p:cNvPr id="30" name="Gráfico 29" descr="Volume com preenchimento sólido">
            <a:extLst>
              <a:ext uri="{FF2B5EF4-FFF2-40B4-BE49-F238E27FC236}">
                <a16:creationId xmlns:a16="http://schemas.microsoft.com/office/drawing/2014/main" id="{769C7F78-9329-F096-0533-CD03E7CF9A3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33709" y="2817188"/>
            <a:ext cx="404082" cy="404082"/>
          </a:xfrm>
          <a:prstGeom prst="rect">
            <a:avLst/>
          </a:prstGeom>
        </p:spPr>
      </p:pic>
      <p:pic>
        <p:nvPicPr>
          <p:cNvPr id="31" name="Gráfico 30" descr="Volume com preenchimento sólido">
            <a:extLst>
              <a:ext uri="{FF2B5EF4-FFF2-40B4-BE49-F238E27FC236}">
                <a16:creationId xmlns:a16="http://schemas.microsoft.com/office/drawing/2014/main" id="{2B5B5FCB-B221-6A53-B34C-C5AEA4F70F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61360" y="975112"/>
            <a:ext cx="404082" cy="404082"/>
          </a:xfrm>
          <a:prstGeom prst="rect">
            <a:avLst/>
          </a:prstGeom>
        </p:spPr>
      </p:pic>
      <p:pic>
        <p:nvPicPr>
          <p:cNvPr id="32" name="Gráfico 31" descr="Volume com preenchimento sólido">
            <a:extLst>
              <a:ext uri="{FF2B5EF4-FFF2-40B4-BE49-F238E27FC236}">
                <a16:creationId xmlns:a16="http://schemas.microsoft.com/office/drawing/2014/main" id="{4B05919A-FB78-ED0D-5130-84262C0CCB1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9645" y="5277687"/>
            <a:ext cx="404082" cy="404082"/>
          </a:xfrm>
          <a:prstGeom prst="rect">
            <a:avLst/>
          </a:prstGeom>
        </p:spPr>
      </p:pic>
      <p:pic>
        <p:nvPicPr>
          <p:cNvPr id="33" name="Gráfico 32" descr="Volume com preenchimento sólido">
            <a:extLst>
              <a:ext uri="{FF2B5EF4-FFF2-40B4-BE49-F238E27FC236}">
                <a16:creationId xmlns:a16="http://schemas.microsoft.com/office/drawing/2014/main" id="{4D0A9FC9-A69B-C083-3641-4E8DF455861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34979" y="3380351"/>
            <a:ext cx="404082" cy="404082"/>
          </a:xfrm>
          <a:prstGeom prst="rect">
            <a:avLst/>
          </a:prstGeom>
        </p:spPr>
      </p:pic>
      <p:pic>
        <p:nvPicPr>
          <p:cNvPr id="39" name="Gráfico 38" descr="Volume com preenchimento sólido">
            <a:extLst>
              <a:ext uri="{FF2B5EF4-FFF2-40B4-BE49-F238E27FC236}">
                <a16:creationId xmlns:a16="http://schemas.microsoft.com/office/drawing/2014/main" id="{1DCA0E72-74C5-53B3-E5B6-652132B35A2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73289" y="1585465"/>
            <a:ext cx="404082" cy="404082"/>
          </a:xfrm>
          <a:prstGeom prst="rect">
            <a:avLst/>
          </a:prstGeom>
        </p:spPr>
      </p:pic>
      <p:pic>
        <p:nvPicPr>
          <p:cNvPr id="40" name="Gráfico 39" descr="Volume com preenchimento sólido">
            <a:extLst>
              <a:ext uri="{FF2B5EF4-FFF2-40B4-BE49-F238E27FC236}">
                <a16:creationId xmlns:a16="http://schemas.microsoft.com/office/drawing/2014/main" id="{5E2C0FD9-AF2E-5F42-7AF2-FD578918714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77302" y="5900677"/>
            <a:ext cx="404082" cy="404082"/>
          </a:xfrm>
          <a:prstGeom prst="rect">
            <a:avLst/>
          </a:prstGeom>
        </p:spPr>
      </p:pic>
      <p:pic>
        <p:nvPicPr>
          <p:cNvPr id="41" name="Gráfico 40" descr="Volume com preenchimento sólido">
            <a:extLst>
              <a:ext uri="{FF2B5EF4-FFF2-40B4-BE49-F238E27FC236}">
                <a16:creationId xmlns:a16="http://schemas.microsoft.com/office/drawing/2014/main" id="{0704F0FB-B8BD-941C-5FCD-E72FE9E047C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59142" y="3998282"/>
            <a:ext cx="404082" cy="404082"/>
          </a:xfrm>
          <a:prstGeom prst="rect">
            <a:avLst/>
          </a:prstGeom>
        </p:spPr>
      </p:pic>
      <p:pic>
        <p:nvPicPr>
          <p:cNvPr id="42" name="Gráfico 41" descr="Volume com preenchimento sólido">
            <a:extLst>
              <a:ext uri="{FF2B5EF4-FFF2-40B4-BE49-F238E27FC236}">
                <a16:creationId xmlns:a16="http://schemas.microsoft.com/office/drawing/2014/main" id="{A7128861-076E-E221-1F20-EFEB649A9F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846502" y="2195818"/>
            <a:ext cx="404082" cy="404082"/>
          </a:xfrm>
          <a:prstGeom prst="rect">
            <a:avLst/>
          </a:prstGeom>
        </p:spPr>
      </p:pic>
      <p:pic>
        <p:nvPicPr>
          <p:cNvPr id="43" name="Gráfico 42" descr="Volume com preenchimento sólido">
            <a:extLst>
              <a:ext uri="{FF2B5EF4-FFF2-40B4-BE49-F238E27FC236}">
                <a16:creationId xmlns:a16="http://schemas.microsoft.com/office/drawing/2014/main" id="{EC2BD653-7C73-46B9-72A7-7488DB41AF0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70097" y="4649113"/>
            <a:ext cx="404082" cy="404082"/>
          </a:xfrm>
          <a:prstGeom prst="rect">
            <a:avLst/>
          </a:prstGeom>
        </p:spPr>
      </p:pic>
      <p:pic>
        <p:nvPicPr>
          <p:cNvPr id="44" name="Gráfico 43" descr="Volume com preenchimento sólido">
            <a:extLst>
              <a:ext uri="{FF2B5EF4-FFF2-40B4-BE49-F238E27FC236}">
                <a16:creationId xmlns:a16="http://schemas.microsoft.com/office/drawing/2014/main" id="{3EF97FA6-1965-02C6-54EF-81E8F3C7B3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44647" y="2825895"/>
            <a:ext cx="404082" cy="404082"/>
          </a:xfrm>
          <a:prstGeom prst="rect">
            <a:avLst/>
          </a:prstGeom>
        </p:spPr>
      </p:pic>
      <p:pic>
        <p:nvPicPr>
          <p:cNvPr id="45" name="Gráfico 44" descr="Volume com preenchimento sólido">
            <a:extLst>
              <a:ext uri="{FF2B5EF4-FFF2-40B4-BE49-F238E27FC236}">
                <a16:creationId xmlns:a16="http://schemas.microsoft.com/office/drawing/2014/main" id="{C31FEBC2-268E-9858-E08D-A754B816AFA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72298" y="983819"/>
            <a:ext cx="404082" cy="404082"/>
          </a:xfrm>
          <a:prstGeom prst="rect">
            <a:avLst/>
          </a:prstGeom>
        </p:spPr>
      </p:pic>
      <p:pic>
        <p:nvPicPr>
          <p:cNvPr id="46" name="Gráfico 45" descr="Volume com preenchimento sólido">
            <a:extLst>
              <a:ext uri="{FF2B5EF4-FFF2-40B4-BE49-F238E27FC236}">
                <a16:creationId xmlns:a16="http://schemas.microsoft.com/office/drawing/2014/main" id="{CB9ACC76-056B-A484-5420-BDE96810FE5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70583" y="5286394"/>
            <a:ext cx="404082" cy="404082"/>
          </a:xfrm>
          <a:prstGeom prst="rect">
            <a:avLst/>
          </a:prstGeom>
        </p:spPr>
      </p:pic>
      <p:pic>
        <p:nvPicPr>
          <p:cNvPr id="47" name="Gráfico 46" descr="Volume com preenchimento sólido">
            <a:extLst>
              <a:ext uri="{FF2B5EF4-FFF2-40B4-BE49-F238E27FC236}">
                <a16:creationId xmlns:a16="http://schemas.microsoft.com/office/drawing/2014/main" id="{3A7D4F6D-B9A0-6714-B363-A886063416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45917" y="3389058"/>
            <a:ext cx="404082" cy="404082"/>
          </a:xfrm>
          <a:prstGeom prst="rect">
            <a:avLst/>
          </a:prstGeom>
        </p:spPr>
      </p:pic>
      <p:pic>
        <p:nvPicPr>
          <p:cNvPr id="48" name="Gráfico 47" descr="Volume com preenchimento sólido">
            <a:extLst>
              <a:ext uri="{FF2B5EF4-FFF2-40B4-BE49-F238E27FC236}">
                <a16:creationId xmlns:a16="http://schemas.microsoft.com/office/drawing/2014/main" id="{BEBA2A6D-7935-D209-EC5D-47C2C709423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84227" y="1594172"/>
            <a:ext cx="404082" cy="404082"/>
          </a:xfrm>
          <a:prstGeom prst="rect">
            <a:avLst/>
          </a:prstGeom>
        </p:spPr>
      </p:pic>
      <p:pic>
        <p:nvPicPr>
          <p:cNvPr id="49" name="Gráfico 48" descr="Volume com preenchimento sólido">
            <a:extLst>
              <a:ext uri="{FF2B5EF4-FFF2-40B4-BE49-F238E27FC236}">
                <a16:creationId xmlns:a16="http://schemas.microsoft.com/office/drawing/2014/main" id="{41CCE961-B999-D589-C417-1969B495C4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88240" y="5909384"/>
            <a:ext cx="404082" cy="404082"/>
          </a:xfrm>
          <a:prstGeom prst="rect">
            <a:avLst/>
          </a:prstGeom>
        </p:spPr>
      </p:pic>
      <p:pic>
        <p:nvPicPr>
          <p:cNvPr id="50" name="Gráfico 49" descr="Volume com preenchimento sólido">
            <a:extLst>
              <a:ext uri="{FF2B5EF4-FFF2-40B4-BE49-F238E27FC236}">
                <a16:creationId xmlns:a16="http://schemas.microsoft.com/office/drawing/2014/main" id="{7E5BC860-D200-9CB0-8C24-003FC62990F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70080" y="4006989"/>
            <a:ext cx="404082" cy="404082"/>
          </a:xfrm>
          <a:prstGeom prst="rect">
            <a:avLst/>
          </a:prstGeom>
        </p:spPr>
      </p:pic>
      <p:pic>
        <p:nvPicPr>
          <p:cNvPr id="51" name="Gráfico 50" descr="Volume com preenchimento sólido">
            <a:extLst>
              <a:ext uri="{FF2B5EF4-FFF2-40B4-BE49-F238E27FC236}">
                <a16:creationId xmlns:a16="http://schemas.microsoft.com/office/drawing/2014/main" id="{32A5E9C4-C10F-E42C-15A5-6DF80FB93CF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57440" y="2204525"/>
            <a:ext cx="404082" cy="404082"/>
          </a:xfrm>
          <a:prstGeom prst="rect">
            <a:avLst/>
          </a:prstGeom>
        </p:spPr>
      </p:pic>
      <p:sp>
        <p:nvSpPr>
          <p:cNvPr id="52" name="CaixaDeTexto 51">
            <a:extLst>
              <a:ext uri="{FF2B5EF4-FFF2-40B4-BE49-F238E27FC236}">
                <a16:creationId xmlns:a16="http://schemas.microsoft.com/office/drawing/2014/main" id="{38CBFBFA-03A5-4B9D-4B88-A90973CD17A5}"/>
              </a:ext>
            </a:extLst>
          </p:cNvPr>
          <p:cNvSpPr txBox="1"/>
          <p:nvPr/>
        </p:nvSpPr>
        <p:spPr>
          <a:xfrm>
            <a:off x="3222966" y="2766994"/>
            <a:ext cx="21454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</a:t>
            </a:r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do    	c</a:t>
            </a:r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do  </a:t>
            </a:r>
          </a:p>
          <a:p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le 	s</a:t>
            </a:r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lo</a:t>
            </a:r>
          </a:p>
          <a:p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</a:t>
            </a:r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	d</a:t>
            </a:r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do</a:t>
            </a:r>
          </a:p>
          <a:p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da</a:t>
            </a: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657863EB-E761-4A17-17B2-083577C9B834}"/>
              </a:ext>
            </a:extLst>
          </p:cNvPr>
          <p:cNvSpPr txBox="1"/>
          <p:nvPr/>
        </p:nvSpPr>
        <p:spPr>
          <a:xfrm>
            <a:off x="3160010" y="1177153"/>
            <a:ext cx="2145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</a:t>
            </a:r>
            <a:r>
              <a:rPr lang="pt-PT" sz="2000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	s</a:t>
            </a:r>
            <a:r>
              <a:rPr lang="pt-PT" sz="2000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lo</a:t>
            </a:r>
          </a:p>
          <a:p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</a:t>
            </a:r>
            <a:r>
              <a:rPr lang="pt-PT" sz="2000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co 	f</a:t>
            </a:r>
            <a:r>
              <a:rPr lang="pt-PT" sz="2000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go </a:t>
            </a:r>
          </a:p>
          <a:p>
            <a:r>
              <a:rPr lang="pt-PT" sz="2000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sz="2000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sto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E6A9944D-F6B0-0DF8-E3AA-8C992D1E8B02}"/>
              </a:ext>
            </a:extLst>
          </p:cNvPr>
          <p:cNvSpPr txBox="1"/>
          <p:nvPr/>
        </p:nvSpPr>
        <p:spPr>
          <a:xfrm>
            <a:off x="3233117" y="5053195"/>
            <a:ext cx="2145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te	t</a:t>
            </a:r>
            <a:r>
              <a:rPr lang="pt-PT" sz="2000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rra   </a:t>
            </a:r>
          </a:p>
          <a:p>
            <a:r>
              <a:rPr lang="pt-PT" sz="2000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me 	n</a:t>
            </a:r>
            <a:r>
              <a:rPr lang="pt-PT" sz="2000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ve</a:t>
            </a:r>
          </a:p>
          <a:p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</a:t>
            </a:r>
            <a:r>
              <a:rPr lang="pt-PT" sz="2000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to	</a:t>
            </a:r>
            <a:r>
              <a:rPr lang="pt-PT" sz="2000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sz="2000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las</a:t>
            </a:r>
          </a:p>
        </p:txBody>
      </p:sp>
      <p:sp>
        <p:nvSpPr>
          <p:cNvPr id="55" name="TextBox 4">
            <a:extLst>
              <a:ext uri="{FF2B5EF4-FFF2-40B4-BE49-F238E27FC236}">
                <a16:creationId xmlns:a16="http://schemas.microsoft.com/office/drawing/2014/main" id="{154A7577-25C3-DFAA-FBE0-026462A52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7334" y="753118"/>
            <a:ext cx="22803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Soluções 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4128811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6" grpId="0" animBg="1"/>
      <p:bldP spid="14" grpId="0" animBg="1"/>
      <p:bldP spid="4" grpId="0"/>
      <p:bldP spid="17" grpId="0"/>
      <p:bldP spid="18" grpId="0"/>
      <p:bldP spid="5" grpId="0" animBg="1"/>
      <p:bldP spid="7" grpId="0"/>
      <p:bldP spid="27" grpId="0"/>
      <p:bldP spid="52" grpId="0" animBg="1"/>
      <p:bldP spid="53" grpId="0" animBg="1"/>
      <p:bldP spid="54" grpId="0" animBg="1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35F69C65-02B2-918C-3AD1-1BD652E5F241}"/>
              </a:ext>
            </a:extLst>
          </p:cNvPr>
          <p:cNvSpPr/>
          <p:nvPr/>
        </p:nvSpPr>
        <p:spPr>
          <a:xfrm>
            <a:off x="437257" y="1338503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0E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02C33A-088C-88A1-94C9-4809FEB0CA44}"/>
              </a:ext>
            </a:extLst>
          </p:cNvPr>
          <p:cNvSpPr/>
          <p:nvPr/>
        </p:nvSpPr>
        <p:spPr>
          <a:xfrm>
            <a:off x="442385" y="5079352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FFFF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165BA03-2392-A782-AA2A-D40693DCFC9B}"/>
              </a:ext>
            </a:extLst>
          </p:cNvPr>
          <p:cNvSpPr/>
          <p:nvPr/>
        </p:nvSpPr>
        <p:spPr>
          <a:xfrm>
            <a:off x="442384" y="3188280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0" name="Picture 8" descr="Ribbon, Fancy, Banner, Scroll, Border">
            <a:extLst>
              <a:ext uri="{FF2B5EF4-FFF2-40B4-BE49-F238E27FC236}">
                <a16:creationId xmlns:a16="http://schemas.microsoft.com/office/drawing/2014/main" id="{B11BB387-7CAA-8B6B-5539-F3B4CA859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0E68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1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77748">
            <a:off x="582236" y="1387160"/>
            <a:ext cx="1365951" cy="125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Furniture, Table, Wood, Livingroom">
            <a:extLst>
              <a:ext uri="{FF2B5EF4-FFF2-40B4-BE49-F238E27FC236}">
                <a16:creationId xmlns:a16="http://schemas.microsoft.com/office/drawing/2014/main" id="{3E052B6A-1DAF-F545-124D-05AF2C355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95" y="3596140"/>
            <a:ext cx="1244224" cy="75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m 21" descr="Uma imagem com texto&#10;&#10;Descrição gerada automaticamente">
            <a:extLst>
              <a:ext uri="{FF2B5EF4-FFF2-40B4-BE49-F238E27FC236}">
                <a16:creationId xmlns:a16="http://schemas.microsoft.com/office/drawing/2014/main" id="{DD172914-8C36-AC77-F7A2-3ACD6064F5C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73" y="5112745"/>
            <a:ext cx="720340" cy="1061415"/>
          </a:xfrm>
          <a:prstGeom prst="rect">
            <a:avLst/>
          </a:prstGeom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6E2E048C-02B8-9799-C7B9-900028B6836C}"/>
              </a:ext>
            </a:extLst>
          </p:cNvPr>
          <p:cNvSpPr/>
          <p:nvPr/>
        </p:nvSpPr>
        <p:spPr>
          <a:xfrm>
            <a:off x="800141" y="2330151"/>
            <a:ext cx="101662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rgbClr val="F0E68C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f</a:t>
            </a:r>
            <a:r>
              <a:rPr lang="pt-PT" b="1" cap="none" spc="0" dirty="0">
                <a:ln w="0"/>
                <a:solidFill>
                  <a:srgbClr val="F0E68C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ita caqui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6B84828F-4409-B51B-C367-3C9F7EA354EF}"/>
              </a:ext>
            </a:extLst>
          </p:cNvPr>
          <p:cNvSpPr/>
          <p:nvPr/>
        </p:nvSpPr>
        <p:spPr>
          <a:xfrm>
            <a:off x="701065" y="4261603"/>
            <a:ext cx="11753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mesa preta</a:t>
            </a:r>
            <a:endParaRPr lang="pt-PT" b="1" cap="none" spc="0" dirty="0">
              <a:ln w="0"/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841497CB-5898-8B0E-96AD-DFF5D722BE90}"/>
              </a:ext>
            </a:extLst>
          </p:cNvPr>
          <p:cNvSpPr/>
          <p:nvPr/>
        </p:nvSpPr>
        <p:spPr>
          <a:xfrm>
            <a:off x="596681" y="6081776"/>
            <a:ext cx="133645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rgbClr val="FFFF09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vela amarela</a:t>
            </a:r>
            <a:endParaRPr lang="pt-PT" b="1" cap="none" spc="0" dirty="0">
              <a:ln w="0"/>
              <a:solidFill>
                <a:srgbClr val="FFFF09"/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DCF86DBA-21DC-D5E2-B2E8-4432FC7F0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95" y="124099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PARTE DA FRENTE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8EE1462-88C6-5780-933A-87ED73727B6A}"/>
              </a:ext>
            </a:extLst>
          </p:cNvPr>
          <p:cNvSpPr txBox="1"/>
          <p:nvPr/>
        </p:nvSpPr>
        <p:spPr>
          <a:xfrm>
            <a:off x="2543766" y="1498302"/>
            <a:ext cx="615785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 Narrow" panose="020B0606020202030204" pitchFamily="34" charset="0"/>
              </a:rPr>
              <a:t>Palavras caqui:</a:t>
            </a:r>
            <a:r>
              <a:rPr lang="pt-PT" dirty="0">
                <a:latin typeface="Arial Narrow" panose="020B0606020202030204" pitchFamily="34" charset="0"/>
              </a:rPr>
              <a:t> 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coz</a:t>
            </a:r>
            <a:r>
              <a:rPr lang="pt-PT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nha, melanc</a:t>
            </a:r>
            <a:r>
              <a:rPr lang="pt-PT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a, vest</a:t>
            </a:r>
            <a:r>
              <a:rPr lang="pt-PT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do, nar</a:t>
            </a:r>
            <a:r>
              <a:rPr lang="pt-PT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z, cort</a:t>
            </a:r>
            <a:r>
              <a:rPr lang="pt-PT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na, quiv</a:t>
            </a:r>
            <a:r>
              <a:rPr lang="pt-PT" b="1" u="sng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</a:t>
            </a:r>
            <a:r>
              <a:rPr lang="pt-PT" b="1" dirty="0">
                <a:solidFill>
                  <a:srgbClr val="F0E6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…</a:t>
            </a:r>
          </a:p>
          <a:p>
            <a:r>
              <a:rPr lang="pt-PT" b="1" dirty="0">
                <a:latin typeface="Arial Narrow" panose="020B0606020202030204" pitchFamily="34" charset="0"/>
              </a:rPr>
              <a:t>Frases com palavras caqui: </a:t>
            </a:r>
          </a:p>
          <a:p>
            <a:r>
              <a:rPr lang="pt-PT" b="1" i="1" dirty="0">
                <a:solidFill>
                  <a:srgbClr val="F0E68C"/>
                </a:solidFill>
                <a:latin typeface="Arial Narrow" panose="020B0606020202030204" pitchFamily="34" charset="0"/>
              </a:rPr>
              <a:t>Vimos</a:t>
            </a:r>
            <a:r>
              <a:rPr lang="pt-PT" b="1" i="1" dirty="0">
                <a:latin typeface="Arial Narrow" panose="020B0606020202030204" pitchFamily="34" charset="0"/>
              </a:rPr>
              <a:t> para </a:t>
            </a:r>
            <a:r>
              <a:rPr lang="pt-PT" b="1" i="1" dirty="0">
                <a:solidFill>
                  <a:srgbClr val="F0E68C"/>
                </a:solidFill>
                <a:latin typeface="Arial Narrow" panose="020B0606020202030204" pitchFamily="34" charset="0"/>
              </a:rPr>
              <a:t>aqui</a:t>
            </a:r>
            <a:r>
              <a:rPr lang="pt-PT" b="1" i="1" dirty="0">
                <a:latin typeface="Arial Narrow" panose="020B0606020202030204" pitchFamily="34" charset="0"/>
              </a:rPr>
              <a:t> para </a:t>
            </a:r>
            <a:r>
              <a:rPr lang="pt-PT" b="1" i="1" dirty="0">
                <a:solidFill>
                  <a:srgbClr val="F0E68C"/>
                </a:solidFill>
                <a:latin typeface="Arial Narrow" panose="020B0606020202030204" pitchFamily="34" charset="0"/>
              </a:rPr>
              <a:t>reunir</a:t>
            </a:r>
            <a:r>
              <a:rPr lang="pt-PT" b="1" i="1" dirty="0">
                <a:latin typeface="Arial Narrow" panose="020B0606020202030204" pitchFamily="34" charset="0"/>
              </a:rPr>
              <a:t> </a:t>
            </a:r>
            <a:r>
              <a:rPr lang="pt-PT" b="1" i="1" dirty="0">
                <a:solidFill>
                  <a:srgbClr val="F0E68C"/>
                </a:solidFill>
                <a:latin typeface="Arial Narrow" panose="020B0606020202030204" pitchFamily="34" charset="0"/>
              </a:rPr>
              <a:t>contigo</a:t>
            </a:r>
            <a:r>
              <a:rPr lang="pt-PT" b="1" i="1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F26BAC07-853F-BC5B-DB00-53C303EB29C4}"/>
              </a:ext>
            </a:extLst>
          </p:cNvPr>
          <p:cNvSpPr txBox="1"/>
          <p:nvPr/>
        </p:nvSpPr>
        <p:spPr>
          <a:xfrm>
            <a:off x="116973" y="493431"/>
            <a:ext cx="91210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[Produção controlada em aula ou perante sistema de reconhecimento automático da fala]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B682AC82-EBD2-ED5D-C9C9-BB7955CF8199}"/>
              </a:ext>
            </a:extLst>
          </p:cNvPr>
          <p:cNvSpPr txBox="1"/>
          <p:nvPr/>
        </p:nvSpPr>
        <p:spPr>
          <a:xfrm>
            <a:off x="2543766" y="3395727"/>
            <a:ext cx="615785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 Narrow" panose="020B0606020202030204" pitchFamily="34" charset="0"/>
              </a:rPr>
              <a:t>Palavras pretas:</a:t>
            </a:r>
            <a:r>
              <a:rPr lang="pt-PT" dirty="0">
                <a:latin typeface="Arial Narrow" panose="020B0606020202030204" pitchFamily="34" charset="0"/>
              </a:rPr>
              <a:t> 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ê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ssego, s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de, p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na, l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ma, g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lo, p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so, m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smo, mod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lo, l</a:t>
            </a:r>
            <a:r>
              <a:rPr lang="pt-P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tra …</a:t>
            </a:r>
          </a:p>
          <a:p>
            <a:r>
              <a:rPr lang="pt-PT" b="1" dirty="0">
                <a:latin typeface="Arial Narrow" panose="020B0606020202030204" pitchFamily="34" charset="0"/>
              </a:rPr>
              <a:t>Frases com palavras pretas: …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1769E603-1ABC-34AB-71EA-C589606A9A64}"/>
              </a:ext>
            </a:extLst>
          </p:cNvPr>
          <p:cNvSpPr txBox="1"/>
          <p:nvPr/>
        </p:nvSpPr>
        <p:spPr>
          <a:xfrm>
            <a:off x="2543766" y="5320286"/>
            <a:ext cx="61578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 Narrow" panose="020B0606020202030204" pitchFamily="34" charset="0"/>
              </a:rPr>
              <a:t>Palavras amarelas:</a:t>
            </a:r>
            <a:r>
              <a:rPr lang="pt-PT" dirty="0">
                <a:latin typeface="Arial Narrow" panose="020B0606020202030204" pitchFamily="34" charset="0"/>
              </a:rPr>
              <a:t> 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ta, gu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rra, s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ta, m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ta, l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que, c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go, s</a:t>
            </a:r>
            <a:r>
              <a:rPr lang="pt-PT" b="1" u="sng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</a:t>
            </a:r>
            <a:r>
              <a:rPr lang="pt-PT" b="1" dirty="0">
                <a:solidFill>
                  <a:srgbClr val="FFFF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te …</a:t>
            </a:r>
          </a:p>
          <a:p>
            <a:r>
              <a:rPr lang="pt-PT" b="1" dirty="0">
                <a:latin typeface="Arial Narrow" panose="020B0606020202030204" pitchFamily="34" charset="0"/>
              </a:rPr>
              <a:t>Frases com palavras amarelas: 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7320594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9" grpId="0" animBg="1"/>
      <p:bldP spid="23" grpId="0"/>
      <p:bldP spid="24" grpId="0"/>
      <p:bldP spid="25" grpId="0"/>
      <p:bldP spid="2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>
            <a:extLst>
              <a:ext uri="{FF2B5EF4-FFF2-40B4-BE49-F238E27FC236}">
                <a16:creationId xmlns:a16="http://schemas.microsoft.com/office/drawing/2014/main" id="{81899FB3-AFAA-DF37-86A2-EE9B5F7E8D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21" y="1600878"/>
            <a:ext cx="1544696" cy="2515536"/>
          </a:xfrm>
          <a:prstGeom prst="rect">
            <a:avLst/>
          </a:prstGeom>
        </p:spPr>
      </p:pic>
      <p:sp>
        <p:nvSpPr>
          <p:cNvPr id="78" name="CaixaDeTexto 77">
            <a:extLst>
              <a:ext uri="{FF2B5EF4-FFF2-40B4-BE49-F238E27FC236}">
                <a16:creationId xmlns:a16="http://schemas.microsoft.com/office/drawing/2014/main" id="{239320F7-BE62-6722-02F9-AA7A25CE7141}"/>
              </a:ext>
            </a:extLst>
          </p:cNvPr>
          <p:cNvSpPr txBox="1"/>
          <p:nvPr/>
        </p:nvSpPr>
        <p:spPr>
          <a:xfrm>
            <a:off x="7024063" y="1731661"/>
            <a:ext cx="848883" cy="21682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</a:p>
          <a:p>
            <a:pPr algn="ctr">
              <a:spcBef>
                <a:spcPts val="600"/>
              </a:spcBef>
              <a:spcAft>
                <a:spcPts val="700"/>
              </a:spcAft>
            </a:pPr>
            <a:endParaRPr lang="pt-PT" dirty="0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21328" y="124099"/>
            <a:ext cx="807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Centros comerciais com vários andares com lojas (janelas azuis)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PARTE DE TRÁS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Elevator, Elevator Door, Building">
            <a:extLst>
              <a:ext uri="{FF2B5EF4-FFF2-40B4-BE49-F238E27FC236}">
                <a16:creationId xmlns:a16="http://schemas.microsoft.com/office/drawing/2014/main" id="{3085BC92-D6D2-36BC-FCFE-4EB97689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72" y="5025910"/>
            <a:ext cx="1384342" cy="1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07D117D-9FF8-CAC2-63FA-A86CACC3E6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40296" y="1817370"/>
            <a:ext cx="1423619" cy="2318361"/>
          </a:xfrm>
          <a:prstGeom prst="rect">
            <a:avLst/>
          </a:prstGeom>
        </p:spPr>
      </p:pic>
      <p:pic>
        <p:nvPicPr>
          <p:cNvPr id="30" name="Imagem 29">
            <a:extLst>
              <a:ext uri="{FF2B5EF4-FFF2-40B4-BE49-F238E27FC236}">
                <a16:creationId xmlns:a16="http://schemas.microsoft.com/office/drawing/2014/main" id="{8A6E016A-DABA-1803-DD54-E8F92D01FA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823" y="1706381"/>
            <a:ext cx="1423619" cy="2380737"/>
          </a:xfrm>
          <a:prstGeom prst="rect">
            <a:avLst/>
          </a:prstGeom>
        </p:spPr>
      </p:pic>
      <p:pic>
        <p:nvPicPr>
          <p:cNvPr id="42" name="Picture 2" descr="Elevator, Elevator Door, Building">
            <a:extLst>
              <a:ext uri="{FF2B5EF4-FFF2-40B4-BE49-F238E27FC236}">
                <a16:creationId xmlns:a16="http://schemas.microsoft.com/office/drawing/2014/main" id="{3DA8CF80-50FD-88E4-7649-8AF5D7F86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224" y="5043121"/>
            <a:ext cx="1384342" cy="1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Elevator, Elevator Door, Building">
            <a:extLst>
              <a:ext uri="{FF2B5EF4-FFF2-40B4-BE49-F238E27FC236}">
                <a16:creationId xmlns:a16="http://schemas.microsoft.com/office/drawing/2014/main" id="{EBEAA6CC-2C6A-B987-692E-12E812301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300" y="5007043"/>
            <a:ext cx="1384342" cy="15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4">
            <a:extLst>
              <a:ext uri="{FF2B5EF4-FFF2-40B4-BE49-F238E27FC236}">
                <a16:creationId xmlns:a16="http://schemas.microsoft.com/office/drawing/2014/main" id="{8D0B4CE7-9142-14E2-BA84-A5636C6C7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328" y="1102560"/>
            <a:ext cx="14236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rgbClr val="002060"/>
                </a:solidFill>
                <a:latin typeface="Arial Narrow" pitchFamily="1" charset="0"/>
              </a:rPr>
              <a:t>Reino Unido</a:t>
            </a:r>
            <a:endParaRPr kumimoji="0" lang="en-US" altLang="zh-TW" dirty="0">
              <a:solidFill>
                <a:srgbClr val="002060"/>
              </a:solidFill>
            </a:endParaRP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AEBCC62B-AA7D-C189-4ECC-B6D8FF433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1839" y="1069632"/>
            <a:ext cx="19830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rgbClr val="8E0000"/>
                </a:solidFill>
                <a:latin typeface="Arial Narrow" pitchFamily="1" charset="0"/>
              </a:rPr>
              <a:t>China </a:t>
            </a:r>
            <a:endParaRPr kumimoji="0" lang="en-US" altLang="zh-TW" dirty="0">
              <a:solidFill>
                <a:srgbClr val="8E0000"/>
              </a:solidFill>
            </a:endParaRPr>
          </a:p>
        </p:txBody>
      </p:sp>
      <p:sp>
        <p:nvSpPr>
          <p:cNvPr id="25" name="TextBox 4">
            <a:extLst>
              <a:ext uri="{FF2B5EF4-FFF2-40B4-BE49-F238E27FC236}">
                <a16:creationId xmlns:a16="http://schemas.microsoft.com/office/drawing/2014/main" id="{B24F02E0-624D-E893-3D3C-523A8EBCF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7527" y="1045342"/>
            <a:ext cx="14236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kumimoji="0" lang="pt-PT" altLang="zh-TW" b="1" dirty="0">
                <a:solidFill>
                  <a:srgbClr val="286242"/>
                </a:solidFill>
                <a:latin typeface="Arial Narrow" pitchFamily="1" charset="0"/>
              </a:rPr>
              <a:t>Portugal </a:t>
            </a:r>
            <a:endParaRPr kumimoji="0" lang="en-US" altLang="zh-TW" dirty="0">
              <a:solidFill>
                <a:srgbClr val="286242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0B064B3-8EA1-1F43-1412-01DF4AFDC2BA}"/>
              </a:ext>
            </a:extLst>
          </p:cNvPr>
          <p:cNvSpPr/>
          <p:nvPr/>
        </p:nvSpPr>
        <p:spPr>
          <a:xfrm>
            <a:off x="2505534" y="1535452"/>
            <a:ext cx="809720" cy="279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id="{44329137-84FA-0F78-8562-74F45F8C1097}"/>
              </a:ext>
            </a:extLst>
          </p:cNvPr>
          <p:cNvSpPr/>
          <p:nvPr/>
        </p:nvSpPr>
        <p:spPr>
          <a:xfrm>
            <a:off x="-622098" y="1583667"/>
            <a:ext cx="809720" cy="279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1017DEAF-4E83-8C8F-6CE3-E1CE32217583}"/>
              </a:ext>
            </a:extLst>
          </p:cNvPr>
          <p:cNvSpPr/>
          <p:nvPr/>
        </p:nvSpPr>
        <p:spPr>
          <a:xfrm>
            <a:off x="5520550" y="1569455"/>
            <a:ext cx="809720" cy="279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68EEFE33-98B8-50ED-9FFA-82E461F6B7B1}"/>
              </a:ext>
            </a:extLst>
          </p:cNvPr>
          <p:cNvSpPr txBox="1"/>
          <p:nvPr/>
        </p:nvSpPr>
        <p:spPr>
          <a:xfrm flipH="1">
            <a:off x="4823351" y="1816515"/>
            <a:ext cx="1544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[u]</a:t>
            </a:r>
            <a:r>
              <a:rPr 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 </a:t>
            </a:r>
            <a:r>
              <a:rPr lang="zh-CN" alt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书  </a:t>
            </a:r>
            <a:r>
              <a:rPr lang="pt-PT" altLang="zh-CN" sz="2000" b="1" dirty="0" err="1">
                <a:solidFill>
                  <a:srgbClr val="8E0000"/>
                </a:solidFill>
                <a:latin typeface="Arial Narrow" panose="020B0606020202030204" pitchFamily="34" charset="0"/>
              </a:rPr>
              <a:t>shū</a:t>
            </a:r>
            <a:endParaRPr 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9683121C-2A16-C7CC-6C3C-DD0C91ED8133}"/>
              </a:ext>
            </a:extLst>
          </p:cNvPr>
          <p:cNvSpPr txBox="1"/>
          <p:nvPr/>
        </p:nvSpPr>
        <p:spPr>
          <a:xfrm flipH="1">
            <a:off x="4847524" y="2677029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[o</a:t>
            </a:r>
            <a:r>
              <a:rPr lang="pt-PT" altLang="zh-CN" sz="2000" b="1" dirty="0">
                <a:solidFill>
                  <a:srgbClr val="8E000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</a:t>
            </a:r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 </a:t>
            </a:r>
            <a:r>
              <a:rPr lang="zh-CN" alt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都  </a:t>
            </a:r>
            <a:r>
              <a:rPr lang="pt-PT" altLang="zh-CN" sz="2000" b="1" dirty="0" err="1">
                <a:solidFill>
                  <a:srgbClr val="8E0000"/>
                </a:solidFill>
                <a:latin typeface="Arial Narrow" panose="020B0606020202030204" pitchFamily="34" charset="0"/>
              </a:rPr>
              <a:t>dōu</a:t>
            </a:r>
            <a:endParaRPr 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B627F7D4-7F5B-0F02-591E-E7AE50C825C8}"/>
              </a:ext>
            </a:extLst>
          </p:cNvPr>
          <p:cNvSpPr txBox="1"/>
          <p:nvPr/>
        </p:nvSpPr>
        <p:spPr>
          <a:xfrm flipH="1">
            <a:off x="4847524" y="2263268"/>
            <a:ext cx="1635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</a:t>
            </a:r>
            <a:r>
              <a:rPr lang="pt-PT" sz="2000" b="1" dirty="0">
                <a:solidFill>
                  <a:srgbClr val="8E0000"/>
                </a:solidFill>
                <a:latin typeface="SILDoulos IPA93" panose="00000400000000000000" pitchFamily="2" charset="2"/>
              </a:rPr>
              <a:t>] </a:t>
            </a:r>
            <a:r>
              <a:rPr lang="zh-CN" altLang="pt-PT" sz="2000" b="1" dirty="0">
                <a:solidFill>
                  <a:srgbClr val="8E0000"/>
                </a:solidFill>
                <a:latin typeface="Arial Narrow" panose="020B0606020202030204" pitchFamily="34" charset="0"/>
              </a:rPr>
              <a:t>东  </a:t>
            </a:r>
            <a:r>
              <a:rPr lang="pt-PT" altLang="zh-CN" sz="2000" b="1" dirty="0" err="1">
                <a:solidFill>
                  <a:srgbClr val="8E0000"/>
                </a:solidFill>
                <a:latin typeface="Arial Narrow" panose="020B0606020202030204" pitchFamily="34" charset="0"/>
              </a:rPr>
              <a:t>dōng</a:t>
            </a:r>
            <a:endParaRPr lang="pt-PT" sz="2000" b="1" dirty="0">
              <a:solidFill>
                <a:srgbClr val="8E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381587FE-AABD-9EEA-4CF3-8DE235E84A3E}"/>
              </a:ext>
            </a:extLst>
          </p:cNvPr>
          <p:cNvSpPr txBox="1"/>
          <p:nvPr/>
        </p:nvSpPr>
        <p:spPr>
          <a:xfrm flipH="1">
            <a:off x="1747128" y="1814946"/>
            <a:ext cx="2202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[u]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i="0" dirty="0" err="1">
                <a:solidFill>
                  <a:srgbClr val="002060"/>
                </a:solidFill>
                <a:effectLst/>
                <a:latin typeface="Arial Narrow" panose="020B0606020202030204" pitchFamily="34" charset="0"/>
              </a:rPr>
              <a:t>moon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2E515899-6496-2F98-E2FF-0DC5376518A0}"/>
              </a:ext>
            </a:extLst>
          </p:cNvPr>
          <p:cNvSpPr txBox="1"/>
          <p:nvPr/>
        </p:nvSpPr>
        <p:spPr>
          <a:xfrm flipH="1">
            <a:off x="1747128" y="2262943"/>
            <a:ext cx="2575419" cy="413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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hook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E96CEE92-56B5-B98D-656B-0C95058D8398}"/>
              </a:ext>
            </a:extLst>
          </p:cNvPr>
          <p:cNvSpPr txBox="1"/>
          <p:nvPr/>
        </p:nvSpPr>
        <p:spPr>
          <a:xfrm flipH="1">
            <a:off x="1747128" y="3040132"/>
            <a:ext cx="2104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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 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dog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1ECC56D6-02B8-5B9A-94CF-F6A137125BAA}"/>
              </a:ext>
            </a:extLst>
          </p:cNvPr>
          <p:cNvSpPr txBox="1"/>
          <p:nvPr/>
        </p:nvSpPr>
        <p:spPr>
          <a:xfrm flipH="1">
            <a:off x="7904009" y="1816515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[u]</a:t>
            </a:r>
            <a:r>
              <a:rPr lang="zh-CN" altLang="pt-PT" sz="2000" b="1" dirty="0">
                <a:solidFill>
                  <a:srgbClr val="286242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i="0" dirty="0">
                <a:solidFill>
                  <a:srgbClr val="286242"/>
                </a:solidFill>
                <a:effectLst/>
                <a:latin typeface="Arial Narrow" panose="020B0606020202030204" pitchFamily="34" charset="0"/>
              </a:rPr>
              <a:t>chucha</a:t>
            </a:r>
            <a:endParaRPr lang="pt-PT" sz="2000" b="1" dirty="0">
              <a:solidFill>
                <a:srgbClr val="286242"/>
              </a:solidFill>
              <a:latin typeface="Arial Narrow" panose="020B0606020202030204" pitchFamily="34" charset="0"/>
            </a:endParaRP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614ABC34-C039-9ED1-69F7-A0A21117CC73}"/>
              </a:ext>
            </a:extLst>
          </p:cNvPr>
          <p:cNvSpPr txBox="1"/>
          <p:nvPr/>
        </p:nvSpPr>
        <p:spPr>
          <a:xfrm flipH="1">
            <a:off x="7911792" y="2644510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o</a:t>
            </a:r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286242"/>
                </a:solidFill>
                <a:latin typeface="Arial Narrow" panose="020B0606020202030204" pitchFamily="34" charset="0"/>
              </a:rPr>
              <a:t>  </a:t>
            </a:r>
            <a:r>
              <a:rPr lang="pt-PT" altLang="zh-CN" sz="2000" b="1" i="0" dirty="0">
                <a:solidFill>
                  <a:srgbClr val="286242"/>
                </a:solidFill>
                <a:effectLst/>
                <a:latin typeface="Arial Narrow" panose="020B0606020202030204" pitchFamily="34" charset="0"/>
              </a:rPr>
              <a:t>boca</a:t>
            </a:r>
            <a:endParaRPr lang="pt-PT" sz="2000" b="1" dirty="0">
              <a:solidFill>
                <a:srgbClr val="286242"/>
              </a:solidFill>
              <a:latin typeface="Arial Narrow" panose="020B0606020202030204" pitchFamily="34" charset="0"/>
            </a:endParaRP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F57F229A-3886-794A-89F5-8E152065B4B6}"/>
              </a:ext>
            </a:extLst>
          </p:cNvPr>
          <p:cNvSpPr txBox="1"/>
          <p:nvPr/>
        </p:nvSpPr>
        <p:spPr>
          <a:xfrm flipH="1">
            <a:off x="7913379" y="3028609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</a:t>
            </a:r>
            <a:r>
              <a:rPr lang="pt-PT" sz="2000" b="1" dirty="0">
                <a:solidFill>
                  <a:srgbClr val="286242"/>
                </a:solidFill>
                <a:latin typeface="SILDoulos IPA93" panose="00000400000000000000" pitchFamily="2" charset="2"/>
              </a:rPr>
              <a:t>] </a:t>
            </a:r>
            <a:r>
              <a:rPr lang="pt-PT" altLang="zh-CN" sz="2000" b="1" i="0" dirty="0">
                <a:solidFill>
                  <a:srgbClr val="286242"/>
                </a:solidFill>
                <a:effectLst/>
                <a:latin typeface="Arial Narrow" panose="020B0606020202030204" pitchFamily="34" charset="0"/>
              </a:rPr>
              <a:t>gola</a:t>
            </a:r>
            <a:endParaRPr lang="pt-PT" sz="2000" b="1" dirty="0">
              <a:solidFill>
                <a:srgbClr val="286242"/>
              </a:solidFill>
              <a:latin typeface="Arial Narrow" panose="020B0606020202030204" pitchFamily="34" charset="0"/>
            </a:endParaRP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7A506FA5-9D2A-678A-6FCF-88485A056009}"/>
              </a:ext>
            </a:extLst>
          </p:cNvPr>
          <p:cNvSpPr txBox="1"/>
          <p:nvPr/>
        </p:nvSpPr>
        <p:spPr>
          <a:xfrm flipH="1">
            <a:off x="1747128" y="3423882"/>
            <a:ext cx="2945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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 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olive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CCDDB5C7-28E8-A004-BC84-B4203FEE2322}"/>
              </a:ext>
            </a:extLst>
          </p:cNvPr>
          <p:cNvSpPr txBox="1"/>
          <p:nvPr/>
        </p:nvSpPr>
        <p:spPr>
          <a:xfrm flipH="1">
            <a:off x="1735342" y="2701908"/>
            <a:ext cx="2202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[</a:t>
            </a:r>
            <a:r>
              <a:rPr lang="pt-PT" altLang="zh-CN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o</a:t>
            </a:r>
            <a:r>
              <a:rPr lang="pt-PT" altLang="zh-CN" sz="2000" b="1" dirty="0">
                <a:solidFill>
                  <a:srgbClr val="002060"/>
                </a:solidFill>
                <a:latin typeface="SILDoulos IPA93" panose="00000400000000000000" pitchFamily="2" charset="2"/>
                <a:sym typeface="SILDoulos IPA93" panose="00000400000000000000" pitchFamily="2" charset="2"/>
              </a:rPr>
              <a:t></a:t>
            </a:r>
            <a:r>
              <a:rPr lang="pt-PT" sz="2000" b="1" dirty="0">
                <a:solidFill>
                  <a:srgbClr val="002060"/>
                </a:solidFill>
                <a:latin typeface="SILDoulos IPA93" panose="00000400000000000000" pitchFamily="2" charset="2"/>
              </a:rPr>
              <a:t>]</a:t>
            </a:r>
            <a:r>
              <a:rPr lang="pt-PT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pt-PT" altLang="zh-CN" sz="20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boat</a:t>
            </a:r>
            <a:endParaRPr lang="pt-PT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1F1F6ECF-7F34-D9CD-6B9A-0E7C5CD02838}"/>
              </a:ext>
            </a:extLst>
          </p:cNvPr>
          <p:cNvSpPr txBox="1"/>
          <p:nvPr/>
        </p:nvSpPr>
        <p:spPr>
          <a:xfrm>
            <a:off x="3956455" y="1731661"/>
            <a:ext cx="848883" cy="22063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4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</a:p>
          <a:p>
            <a:pPr algn="ctr">
              <a:spcBef>
                <a:spcPts val="600"/>
              </a:spcBef>
              <a:spcAft>
                <a:spcPts val="700"/>
              </a:spcAft>
            </a:pPr>
            <a:endParaRPr lang="pt-PT" dirty="0"/>
          </a:p>
          <a:p>
            <a:pPr algn="ctr">
              <a:spcBef>
                <a:spcPts val="600"/>
              </a:spcBef>
              <a:spcAft>
                <a:spcPts val="700"/>
              </a:spcAft>
            </a:pPr>
            <a:endParaRPr lang="pt-PT" dirty="0"/>
          </a:p>
        </p:txBody>
      </p:sp>
      <p:pic>
        <p:nvPicPr>
          <p:cNvPr id="59" name="Imagem 58">
            <a:extLst>
              <a:ext uri="{FF2B5EF4-FFF2-40B4-BE49-F238E27FC236}">
                <a16:creationId xmlns:a16="http://schemas.microsoft.com/office/drawing/2014/main" id="{351DD37F-4716-D752-97DD-C965FC71A1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2404" y="3860451"/>
            <a:ext cx="885794" cy="400110"/>
          </a:xfrm>
          <a:prstGeom prst="rect">
            <a:avLst/>
          </a:prstGeom>
        </p:spPr>
      </p:pic>
      <p:pic>
        <p:nvPicPr>
          <p:cNvPr id="60" name="Gráfico 59" descr="Volume com preenchimento sólido">
            <a:extLst>
              <a:ext uri="{FF2B5EF4-FFF2-40B4-BE49-F238E27FC236}">
                <a16:creationId xmlns:a16="http://schemas.microsoft.com/office/drawing/2014/main" id="{CA4A38EF-CD00-2F13-D817-62FD96808738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4611725" y="2294310"/>
            <a:ext cx="317642" cy="317642"/>
          </a:xfrm>
          <a:prstGeom prst="rect">
            <a:avLst/>
          </a:prstGeom>
        </p:spPr>
      </p:pic>
      <p:pic>
        <p:nvPicPr>
          <p:cNvPr id="61" name="Gráfico 60" descr="Volume com preenchimento sólido">
            <a:extLst>
              <a:ext uri="{FF2B5EF4-FFF2-40B4-BE49-F238E27FC236}">
                <a16:creationId xmlns:a16="http://schemas.microsoft.com/office/drawing/2014/main" id="{173DB9DA-CB70-43D3-46A4-6B6936BD2602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4626180" y="2710340"/>
            <a:ext cx="317642" cy="317642"/>
          </a:xfrm>
          <a:prstGeom prst="rect">
            <a:avLst/>
          </a:prstGeom>
        </p:spPr>
      </p:pic>
      <p:pic>
        <p:nvPicPr>
          <p:cNvPr id="63" name="Gráfico 62" descr="Volume com preenchimento sólido">
            <a:extLst>
              <a:ext uri="{FF2B5EF4-FFF2-40B4-BE49-F238E27FC236}">
                <a16:creationId xmlns:a16="http://schemas.microsoft.com/office/drawing/2014/main" id="{C262A302-14C5-E6E0-64D1-2BB8421EB710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4616378" y="1850710"/>
            <a:ext cx="317642" cy="317642"/>
          </a:xfrm>
          <a:prstGeom prst="rect">
            <a:avLst/>
          </a:prstGeom>
        </p:spPr>
      </p:pic>
      <p:pic>
        <p:nvPicPr>
          <p:cNvPr id="66" name="Imagem 65">
            <a:extLst>
              <a:ext uri="{FF2B5EF4-FFF2-40B4-BE49-F238E27FC236}">
                <a16:creationId xmlns:a16="http://schemas.microsoft.com/office/drawing/2014/main" id="{FD620EFA-E702-98B9-BD5A-4CAC34FA16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6583" y="3860451"/>
            <a:ext cx="885794" cy="400110"/>
          </a:xfrm>
          <a:prstGeom prst="rect">
            <a:avLst/>
          </a:prstGeom>
        </p:spPr>
      </p:pic>
      <p:pic>
        <p:nvPicPr>
          <p:cNvPr id="68" name="Gráfico 67" descr="Volume com preenchimento sólido">
            <a:extLst>
              <a:ext uri="{FF2B5EF4-FFF2-40B4-BE49-F238E27FC236}">
                <a16:creationId xmlns:a16="http://schemas.microsoft.com/office/drawing/2014/main" id="{309B77C3-9EA3-E676-642F-CEBB14968763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7680359" y="2710340"/>
            <a:ext cx="317642" cy="317642"/>
          </a:xfrm>
          <a:prstGeom prst="rect">
            <a:avLst/>
          </a:prstGeom>
        </p:spPr>
      </p:pic>
      <p:pic>
        <p:nvPicPr>
          <p:cNvPr id="69" name="Gráfico 68" descr="Volume com preenchimento sólido">
            <a:extLst>
              <a:ext uri="{FF2B5EF4-FFF2-40B4-BE49-F238E27FC236}">
                <a16:creationId xmlns:a16="http://schemas.microsoft.com/office/drawing/2014/main" id="{AFC38D1D-5054-1539-3795-8D6CF9964ABF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7669721" y="3124311"/>
            <a:ext cx="317642" cy="317642"/>
          </a:xfrm>
          <a:prstGeom prst="rect">
            <a:avLst/>
          </a:prstGeom>
        </p:spPr>
      </p:pic>
      <p:pic>
        <p:nvPicPr>
          <p:cNvPr id="70" name="Gráfico 69" descr="Volume com preenchimento sólido">
            <a:extLst>
              <a:ext uri="{FF2B5EF4-FFF2-40B4-BE49-F238E27FC236}">
                <a16:creationId xmlns:a16="http://schemas.microsoft.com/office/drawing/2014/main" id="{0127BEFF-335A-4BFA-9153-1A258D2C0746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7670557" y="1850710"/>
            <a:ext cx="317642" cy="317642"/>
          </a:xfrm>
          <a:prstGeom prst="rect">
            <a:avLst/>
          </a:prstGeom>
        </p:spPr>
      </p:pic>
      <p:sp>
        <p:nvSpPr>
          <p:cNvPr id="71" name="CaixaDeTexto 70">
            <a:extLst>
              <a:ext uri="{FF2B5EF4-FFF2-40B4-BE49-F238E27FC236}">
                <a16:creationId xmlns:a16="http://schemas.microsoft.com/office/drawing/2014/main" id="{5E327A13-972C-6C09-A687-3B0FBB78BB6A}"/>
              </a:ext>
            </a:extLst>
          </p:cNvPr>
          <p:cNvSpPr txBox="1"/>
          <p:nvPr/>
        </p:nvSpPr>
        <p:spPr>
          <a:xfrm>
            <a:off x="792856" y="1731661"/>
            <a:ext cx="848883" cy="25078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</a:p>
          <a:p>
            <a:pPr algn="ctr">
              <a:spcAft>
                <a:spcPts val="700"/>
              </a:spcAft>
            </a:pPr>
            <a:endParaRPr lang="pt-PT" dirty="0"/>
          </a:p>
        </p:txBody>
      </p:sp>
      <p:pic>
        <p:nvPicPr>
          <p:cNvPr id="72" name="Gráfico 71" descr="Volume com preenchimento sólido">
            <a:extLst>
              <a:ext uri="{FF2B5EF4-FFF2-40B4-BE49-F238E27FC236}">
                <a16:creationId xmlns:a16="http://schemas.microsoft.com/office/drawing/2014/main" id="{ECC06200-2AC4-D73C-A2F7-8A0C85C27D66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1451958" y="3490926"/>
            <a:ext cx="317642" cy="317642"/>
          </a:xfrm>
          <a:prstGeom prst="rect">
            <a:avLst/>
          </a:prstGeom>
        </p:spPr>
      </p:pic>
      <p:pic>
        <p:nvPicPr>
          <p:cNvPr id="73" name="Imagem 72">
            <a:extLst>
              <a:ext uri="{FF2B5EF4-FFF2-40B4-BE49-F238E27FC236}">
                <a16:creationId xmlns:a16="http://schemas.microsoft.com/office/drawing/2014/main" id="{214666F3-D380-BF3D-E653-648606C629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805" y="3860451"/>
            <a:ext cx="885794" cy="400110"/>
          </a:xfrm>
          <a:prstGeom prst="rect">
            <a:avLst/>
          </a:prstGeom>
        </p:spPr>
      </p:pic>
      <p:pic>
        <p:nvPicPr>
          <p:cNvPr id="74" name="Gráfico 73" descr="Volume com preenchimento sólido">
            <a:extLst>
              <a:ext uri="{FF2B5EF4-FFF2-40B4-BE49-F238E27FC236}">
                <a16:creationId xmlns:a16="http://schemas.microsoft.com/office/drawing/2014/main" id="{F77101F0-C3DE-BDB3-E3A4-E6DF04976CAA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1448126" y="2294310"/>
            <a:ext cx="317642" cy="317642"/>
          </a:xfrm>
          <a:prstGeom prst="rect">
            <a:avLst/>
          </a:prstGeom>
        </p:spPr>
      </p:pic>
      <p:pic>
        <p:nvPicPr>
          <p:cNvPr id="75" name="Gráfico 74" descr="Volume com preenchimento sólido">
            <a:extLst>
              <a:ext uri="{FF2B5EF4-FFF2-40B4-BE49-F238E27FC236}">
                <a16:creationId xmlns:a16="http://schemas.microsoft.com/office/drawing/2014/main" id="{DF138ACD-DCC1-0542-34E8-D0953E9F8058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1462581" y="2710340"/>
            <a:ext cx="317642" cy="317642"/>
          </a:xfrm>
          <a:prstGeom prst="rect">
            <a:avLst/>
          </a:prstGeom>
        </p:spPr>
      </p:pic>
      <p:pic>
        <p:nvPicPr>
          <p:cNvPr id="76" name="Gráfico 75" descr="Volume com preenchimento sólido">
            <a:extLst>
              <a:ext uri="{FF2B5EF4-FFF2-40B4-BE49-F238E27FC236}">
                <a16:creationId xmlns:a16="http://schemas.microsoft.com/office/drawing/2014/main" id="{BA30CF00-4121-0C2F-EA43-F86245037318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1451943" y="3124311"/>
            <a:ext cx="317642" cy="317642"/>
          </a:xfrm>
          <a:prstGeom prst="rect">
            <a:avLst/>
          </a:prstGeom>
        </p:spPr>
      </p:pic>
      <p:pic>
        <p:nvPicPr>
          <p:cNvPr id="77" name="Gráfico 76" descr="Volume com preenchimento sólido">
            <a:extLst>
              <a:ext uri="{FF2B5EF4-FFF2-40B4-BE49-F238E27FC236}">
                <a16:creationId xmlns:a16="http://schemas.microsoft.com/office/drawing/2014/main" id="{71D4A975-467C-7AE9-BD86-D42B9461A803}"/>
              </a:ext>
            </a:extLst>
          </p:cNvPr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1452779" y="1850710"/>
            <a:ext cx="317642" cy="3176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6876508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23" grpId="0"/>
      <p:bldP spid="24" grpId="0"/>
      <p:bldP spid="25" grpId="0"/>
      <p:bldP spid="4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5DC638B3-D193-6C8A-0A91-1EB2C653C6B9}"/>
              </a:ext>
            </a:extLst>
          </p:cNvPr>
          <p:cNvSpPr txBox="1"/>
          <p:nvPr/>
        </p:nvSpPr>
        <p:spPr>
          <a:xfrm>
            <a:off x="301733" y="427893"/>
            <a:ext cx="663257" cy="60016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r>
              <a:rPr lang="pt-PT" sz="3200" dirty="0">
                <a:sym typeface="Wingdings" panose="05000000000000000000" pitchFamily="2" charset="2"/>
              </a:rPr>
              <a:t></a:t>
            </a: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r>
              <a:rPr lang="pt-PT" sz="3200" dirty="0">
                <a:sym typeface="Wingdings" panose="05000000000000000000" pitchFamily="2" charset="2"/>
              </a:rPr>
              <a:t></a:t>
            </a: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endParaRPr lang="pt-PT" sz="3200" dirty="0">
              <a:sym typeface="Wingdings" panose="05000000000000000000" pitchFamily="2" charset="2"/>
            </a:endParaRPr>
          </a:p>
          <a:p>
            <a:pPr algn="ctr"/>
            <a:r>
              <a:rPr lang="pt-PT" sz="3200" dirty="0">
                <a:sym typeface="Wingdings" panose="05000000000000000000" pitchFamily="2" charset="2"/>
              </a:rPr>
              <a:t></a:t>
            </a:r>
          </a:p>
        </p:txBody>
      </p:sp>
      <p:pic>
        <p:nvPicPr>
          <p:cNvPr id="23" name="Gráfico 22" descr="Volume com preenchimento sólido">
            <a:extLst>
              <a:ext uri="{FF2B5EF4-FFF2-40B4-BE49-F238E27FC236}">
                <a16:creationId xmlns:a16="http://schemas.microsoft.com/office/drawing/2014/main" id="{10E62BD1-C4AF-476D-AC0C-C3C160BDDEE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41042" y="5883550"/>
            <a:ext cx="404082" cy="404082"/>
          </a:xfrm>
          <a:prstGeom prst="rect">
            <a:avLst/>
          </a:prstGeom>
        </p:spPr>
      </p:pic>
      <p:pic>
        <p:nvPicPr>
          <p:cNvPr id="24" name="Gráfico 23" descr="Volume com preenchimento sólido">
            <a:extLst>
              <a:ext uri="{FF2B5EF4-FFF2-40B4-BE49-F238E27FC236}">
                <a16:creationId xmlns:a16="http://schemas.microsoft.com/office/drawing/2014/main" id="{7728609D-C42C-C986-EA51-8E8B6A36836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54645" y="3935103"/>
            <a:ext cx="404082" cy="404082"/>
          </a:xfrm>
          <a:prstGeom prst="rect">
            <a:avLst/>
          </a:prstGeom>
        </p:spPr>
      </p:pic>
      <p:pic>
        <p:nvPicPr>
          <p:cNvPr id="25" name="Gráfico 24" descr="Volume com preenchimento sólido">
            <a:extLst>
              <a:ext uri="{FF2B5EF4-FFF2-40B4-BE49-F238E27FC236}">
                <a16:creationId xmlns:a16="http://schemas.microsoft.com/office/drawing/2014/main" id="{BE825C63-7ED5-E2C5-B04E-A4C2A74F8E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22268" y="2114756"/>
            <a:ext cx="404082" cy="404082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AC52ACB-A29E-CBD6-A0A6-37E4D9F6FED4}"/>
              </a:ext>
            </a:extLst>
          </p:cNvPr>
          <p:cNvSpPr txBox="1"/>
          <p:nvPr/>
        </p:nvSpPr>
        <p:spPr>
          <a:xfrm>
            <a:off x="6226385" y="753118"/>
            <a:ext cx="2145478" cy="5535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do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gra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vas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vo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h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mem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p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rcos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lta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rdem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p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rco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AFA3616A-1BF4-C193-FA0D-04AA68154636}"/>
              </a:ext>
            </a:extLst>
          </p:cNvPr>
          <p:cNvSpPr txBox="1"/>
          <p:nvPr/>
        </p:nvSpPr>
        <p:spPr>
          <a:xfrm>
            <a:off x="7769528" y="796010"/>
            <a:ext cx="2145478" cy="553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b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lo 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nha 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f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go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r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f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c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po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n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ta</a:t>
            </a:r>
          </a:p>
          <a:p>
            <a:pPr>
              <a:lnSpc>
                <a:spcPct val="200000"/>
              </a:lnSpc>
            </a:pP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lho</a:t>
            </a:r>
          </a:p>
          <a:p>
            <a:pPr>
              <a:lnSpc>
                <a:spcPct val="200000"/>
              </a:lnSpc>
            </a:pP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rgbClr val="286242"/>
                </a:solidFill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rgbClr val="286242"/>
                </a:solidFill>
                <a:latin typeface="Arial Narrow" panose="020B0606020202030204" pitchFamily="34" charset="0"/>
              </a:rPr>
              <a:t>mo</a:t>
            </a:r>
          </a:p>
        </p:txBody>
      </p:sp>
      <p:pic>
        <p:nvPicPr>
          <p:cNvPr id="29" name="Gráfico 28" descr="Volume com preenchimento sólido">
            <a:extLst>
              <a:ext uri="{FF2B5EF4-FFF2-40B4-BE49-F238E27FC236}">
                <a16:creationId xmlns:a16="http://schemas.microsoft.com/office/drawing/2014/main" id="{2680A4D8-C0C8-AA54-0E15-D0980AE1B42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59159" y="4640406"/>
            <a:ext cx="404082" cy="404082"/>
          </a:xfrm>
          <a:prstGeom prst="rect">
            <a:avLst/>
          </a:prstGeom>
        </p:spPr>
      </p:pic>
      <p:pic>
        <p:nvPicPr>
          <p:cNvPr id="30" name="Gráfico 29" descr="Volume com preenchimento sólido">
            <a:extLst>
              <a:ext uri="{FF2B5EF4-FFF2-40B4-BE49-F238E27FC236}">
                <a16:creationId xmlns:a16="http://schemas.microsoft.com/office/drawing/2014/main" id="{769C7F78-9329-F096-0533-CD03E7CF9A3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3709" y="2817188"/>
            <a:ext cx="404082" cy="404082"/>
          </a:xfrm>
          <a:prstGeom prst="rect">
            <a:avLst/>
          </a:prstGeom>
        </p:spPr>
      </p:pic>
      <p:pic>
        <p:nvPicPr>
          <p:cNvPr id="31" name="Gráfico 30" descr="Volume com preenchimento sólido">
            <a:extLst>
              <a:ext uri="{FF2B5EF4-FFF2-40B4-BE49-F238E27FC236}">
                <a16:creationId xmlns:a16="http://schemas.microsoft.com/office/drawing/2014/main" id="{2B5B5FCB-B221-6A53-B34C-C5AEA4F70F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61360" y="975112"/>
            <a:ext cx="404082" cy="404082"/>
          </a:xfrm>
          <a:prstGeom prst="rect">
            <a:avLst/>
          </a:prstGeom>
        </p:spPr>
      </p:pic>
      <p:pic>
        <p:nvPicPr>
          <p:cNvPr id="32" name="Gráfico 31" descr="Volume com preenchimento sólido">
            <a:extLst>
              <a:ext uri="{FF2B5EF4-FFF2-40B4-BE49-F238E27FC236}">
                <a16:creationId xmlns:a16="http://schemas.microsoft.com/office/drawing/2014/main" id="{4B05919A-FB78-ED0D-5130-84262C0CCB1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59645" y="5277687"/>
            <a:ext cx="404082" cy="404082"/>
          </a:xfrm>
          <a:prstGeom prst="rect">
            <a:avLst/>
          </a:prstGeom>
        </p:spPr>
      </p:pic>
      <p:pic>
        <p:nvPicPr>
          <p:cNvPr id="33" name="Gráfico 32" descr="Volume com preenchimento sólido">
            <a:extLst>
              <a:ext uri="{FF2B5EF4-FFF2-40B4-BE49-F238E27FC236}">
                <a16:creationId xmlns:a16="http://schemas.microsoft.com/office/drawing/2014/main" id="{4D0A9FC9-A69B-C083-3641-4E8DF455861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4979" y="3380351"/>
            <a:ext cx="404082" cy="404082"/>
          </a:xfrm>
          <a:prstGeom prst="rect">
            <a:avLst/>
          </a:prstGeom>
        </p:spPr>
      </p:pic>
      <p:pic>
        <p:nvPicPr>
          <p:cNvPr id="39" name="Gráfico 38" descr="Volume com preenchimento sólido">
            <a:extLst>
              <a:ext uri="{FF2B5EF4-FFF2-40B4-BE49-F238E27FC236}">
                <a16:creationId xmlns:a16="http://schemas.microsoft.com/office/drawing/2014/main" id="{1DCA0E72-74C5-53B3-E5B6-652132B35A2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3289" y="1585465"/>
            <a:ext cx="404082" cy="404082"/>
          </a:xfrm>
          <a:prstGeom prst="rect">
            <a:avLst/>
          </a:prstGeom>
        </p:spPr>
      </p:pic>
      <p:pic>
        <p:nvPicPr>
          <p:cNvPr id="40" name="Gráfico 39" descr="Volume com preenchimento sólido">
            <a:extLst>
              <a:ext uri="{FF2B5EF4-FFF2-40B4-BE49-F238E27FC236}">
                <a16:creationId xmlns:a16="http://schemas.microsoft.com/office/drawing/2014/main" id="{5E2C0FD9-AF2E-5F42-7AF2-FD578918714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77302" y="5900677"/>
            <a:ext cx="404082" cy="404082"/>
          </a:xfrm>
          <a:prstGeom prst="rect">
            <a:avLst/>
          </a:prstGeom>
        </p:spPr>
      </p:pic>
      <p:pic>
        <p:nvPicPr>
          <p:cNvPr id="41" name="Gráfico 40" descr="Volume com preenchimento sólido">
            <a:extLst>
              <a:ext uri="{FF2B5EF4-FFF2-40B4-BE49-F238E27FC236}">
                <a16:creationId xmlns:a16="http://schemas.microsoft.com/office/drawing/2014/main" id="{0704F0FB-B8BD-941C-5FCD-E72FE9E047C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59142" y="3998282"/>
            <a:ext cx="404082" cy="404082"/>
          </a:xfrm>
          <a:prstGeom prst="rect">
            <a:avLst/>
          </a:prstGeom>
        </p:spPr>
      </p:pic>
      <p:pic>
        <p:nvPicPr>
          <p:cNvPr id="42" name="Gráfico 41" descr="Volume com preenchimento sólido">
            <a:extLst>
              <a:ext uri="{FF2B5EF4-FFF2-40B4-BE49-F238E27FC236}">
                <a16:creationId xmlns:a16="http://schemas.microsoft.com/office/drawing/2014/main" id="{A7128861-076E-E221-1F20-EFEB649A9F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46502" y="2195818"/>
            <a:ext cx="404082" cy="404082"/>
          </a:xfrm>
          <a:prstGeom prst="rect">
            <a:avLst/>
          </a:prstGeom>
        </p:spPr>
      </p:pic>
      <p:pic>
        <p:nvPicPr>
          <p:cNvPr id="43" name="Gráfico 42" descr="Volume com preenchimento sólido">
            <a:extLst>
              <a:ext uri="{FF2B5EF4-FFF2-40B4-BE49-F238E27FC236}">
                <a16:creationId xmlns:a16="http://schemas.microsoft.com/office/drawing/2014/main" id="{EC2BD653-7C73-46B9-72A7-7488DB41AF0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70097" y="4649113"/>
            <a:ext cx="404082" cy="404082"/>
          </a:xfrm>
          <a:prstGeom prst="rect">
            <a:avLst/>
          </a:prstGeom>
        </p:spPr>
      </p:pic>
      <p:pic>
        <p:nvPicPr>
          <p:cNvPr id="44" name="Gráfico 43" descr="Volume com preenchimento sólido">
            <a:extLst>
              <a:ext uri="{FF2B5EF4-FFF2-40B4-BE49-F238E27FC236}">
                <a16:creationId xmlns:a16="http://schemas.microsoft.com/office/drawing/2014/main" id="{3EF97FA6-1965-02C6-54EF-81E8F3C7B3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44647" y="2825895"/>
            <a:ext cx="404082" cy="404082"/>
          </a:xfrm>
          <a:prstGeom prst="rect">
            <a:avLst/>
          </a:prstGeom>
        </p:spPr>
      </p:pic>
      <p:pic>
        <p:nvPicPr>
          <p:cNvPr id="45" name="Gráfico 44" descr="Volume com preenchimento sólido">
            <a:extLst>
              <a:ext uri="{FF2B5EF4-FFF2-40B4-BE49-F238E27FC236}">
                <a16:creationId xmlns:a16="http://schemas.microsoft.com/office/drawing/2014/main" id="{C31FEBC2-268E-9858-E08D-A754B816AFA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72298" y="983819"/>
            <a:ext cx="404082" cy="404082"/>
          </a:xfrm>
          <a:prstGeom prst="rect">
            <a:avLst/>
          </a:prstGeom>
        </p:spPr>
      </p:pic>
      <p:pic>
        <p:nvPicPr>
          <p:cNvPr id="46" name="Gráfico 45" descr="Volume com preenchimento sólido">
            <a:extLst>
              <a:ext uri="{FF2B5EF4-FFF2-40B4-BE49-F238E27FC236}">
                <a16:creationId xmlns:a16="http://schemas.microsoft.com/office/drawing/2014/main" id="{CB9ACC76-056B-A484-5420-BDE96810FE5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70583" y="5286394"/>
            <a:ext cx="404082" cy="404082"/>
          </a:xfrm>
          <a:prstGeom prst="rect">
            <a:avLst/>
          </a:prstGeom>
        </p:spPr>
      </p:pic>
      <p:pic>
        <p:nvPicPr>
          <p:cNvPr id="47" name="Gráfico 46" descr="Volume com preenchimento sólido">
            <a:extLst>
              <a:ext uri="{FF2B5EF4-FFF2-40B4-BE49-F238E27FC236}">
                <a16:creationId xmlns:a16="http://schemas.microsoft.com/office/drawing/2014/main" id="{3A7D4F6D-B9A0-6714-B363-A8860634167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45917" y="3389058"/>
            <a:ext cx="404082" cy="404082"/>
          </a:xfrm>
          <a:prstGeom prst="rect">
            <a:avLst/>
          </a:prstGeom>
        </p:spPr>
      </p:pic>
      <p:pic>
        <p:nvPicPr>
          <p:cNvPr id="48" name="Gráfico 47" descr="Volume com preenchimento sólido">
            <a:extLst>
              <a:ext uri="{FF2B5EF4-FFF2-40B4-BE49-F238E27FC236}">
                <a16:creationId xmlns:a16="http://schemas.microsoft.com/office/drawing/2014/main" id="{BEBA2A6D-7935-D209-EC5D-47C2C709423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4227" y="1594172"/>
            <a:ext cx="404082" cy="404082"/>
          </a:xfrm>
          <a:prstGeom prst="rect">
            <a:avLst/>
          </a:prstGeom>
        </p:spPr>
      </p:pic>
      <p:pic>
        <p:nvPicPr>
          <p:cNvPr id="49" name="Gráfico 48" descr="Volume com preenchimento sólido">
            <a:extLst>
              <a:ext uri="{FF2B5EF4-FFF2-40B4-BE49-F238E27FC236}">
                <a16:creationId xmlns:a16="http://schemas.microsoft.com/office/drawing/2014/main" id="{41CCE961-B999-D589-C417-1969B495C44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8240" y="5909384"/>
            <a:ext cx="404082" cy="404082"/>
          </a:xfrm>
          <a:prstGeom prst="rect">
            <a:avLst/>
          </a:prstGeom>
        </p:spPr>
      </p:pic>
      <p:pic>
        <p:nvPicPr>
          <p:cNvPr id="50" name="Gráfico 49" descr="Volume com preenchimento sólido">
            <a:extLst>
              <a:ext uri="{FF2B5EF4-FFF2-40B4-BE49-F238E27FC236}">
                <a16:creationId xmlns:a16="http://schemas.microsoft.com/office/drawing/2014/main" id="{7E5BC860-D200-9CB0-8C24-003FC62990F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70080" y="4006989"/>
            <a:ext cx="404082" cy="404082"/>
          </a:xfrm>
          <a:prstGeom prst="rect">
            <a:avLst/>
          </a:prstGeom>
        </p:spPr>
      </p:pic>
      <p:pic>
        <p:nvPicPr>
          <p:cNvPr id="51" name="Gráfico 50" descr="Volume com preenchimento sólido">
            <a:extLst>
              <a:ext uri="{FF2B5EF4-FFF2-40B4-BE49-F238E27FC236}">
                <a16:creationId xmlns:a16="http://schemas.microsoft.com/office/drawing/2014/main" id="{32A5E9C4-C10F-E42C-15A5-6DF80FB93CFD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57440" y="2204525"/>
            <a:ext cx="404082" cy="404082"/>
          </a:xfrm>
          <a:prstGeom prst="rect">
            <a:avLst/>
          </a:prstGeom>
        </p:spPr>
      </p:pic>
      <p:sp>
        <p:nvSpPr>
          <p:cNvPr id="52" name="CaixaDeTexto 51">
            <a:extLst>
              <a:ext uri="{FF2B5EF4-FFF2-40B4-BE49-F238E27FC236}">
                <a16:creationId xmlns:a16="http://schemas.microsoft.com/office/drawing/2014/main" id="{38CBFBFA-03A5-4B9D-4B88-A90973CD17A5}"/>
              </a:ext>
            </a:extLst>
          </p:cNvPr>
          <p:cNvSpPr txBox="1"/>
          <p:nvPr/>
        </p:nvSpPr>
        <p:spPr>
          <a:xfrm>
            <a:off x="3233117" y="3055987"/>
            <a:ext cx="2145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vo    	f</a:t>
            </a:r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go</a:t>
            </a:r>
          </a:p>
          <a:p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</a:t>
            </a:r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lo	b</a:t>
            </a:r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lo</a:t>
            </a:r>
          </a:p>
          <a:p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</a:t>
            </a:r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rco	</a:t>
            </a:r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lho</a:t>
            </a: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657863EB-E761-4A17-17B2-083577C9B834}"/>
              </a:ext>
            </a:extLst>
          </p:cNvPr>
          <p:cNvSpPr txBox="1"/>
          <p:nvPr/>
        </p:nvSpPr>
        <p:spPr>
          <a:xfrm>
            <a:off x="3160010" y="1177153"/>
            <a:ext cx="2145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</a:t>
            </a:r>
            <a:r>
              <a:rPr lang="pt-P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vas	</a:t>
            </a:r>
            <a:r>
              <a:rPr lang="pt-P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nha</a:t>
            </a:r>
          </a:p>
          <a:p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f</a:t>
            </a:r>
            <a:r>
              <a:rPr lang="pt-P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 	s</a:t>
            </a:r>
            <a:r>
              <a:rPr lang="pt-P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 </a:t>
            </a:r>
          </a:p>
          <a:p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</a:t>
            </a:r>
            <a:r>
              <a:rPr lang="pt-P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lta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E6A9944D-F6B0-0DF8-E3AA-8C992D1E8B02}"/>
              </a:ext>
            </a:extLst>
          </p:cNvPr>
          <p:cNvSpPr txBox="1"/>
          <p:nvPr/>
        </p:nvSpPr>
        <p:spPr>
          <a:xfrm>
            <a:off x="3233117" y="5053195"/>
            <a:ext cx="21454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</a:t>
            </a:r>
            <a:r>
              <a:rPr lang="pt-PT" sz="2000" b="1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do	</a:t>
            </a:r>
            <a:r>
              <a:rPr lang="pt-PT" sz="2000" b="1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rdem</a:t>
            </a:r>
          </a:p>
          <a:p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</a:t>
            </a:r>
            <a:r>
              <a:rPr lang="pt-PT" sz="2000" b="1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gra 	c</a:t>
            </a:r>
            <a:r>
              <a:rPr lang="pt-PT" sz="2000" b="1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po</a:t>
            </a:r>
          </a:p>
          <a:p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h</a:t>
            </a:r>
            <a:r>
              <a:rPr lang="pt-PT" sz="2000" b="1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mem	n</a:t>
            </a:r>
            <a:r>
              <a:rPr lang="pt-PT" sz="2000" b="1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</a:t>
            </a:r>
          </a:p>
          <a:p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</a:t>
            </a:r>
            <a:r>
              <a:rPr lang="pt-PT" sz="2000" u="sng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rcos</a:t>
            </a:r>
          </a:p>
        </p:txBody>
      </p:sp>
      <p:sp>
        <p:nvSpPr>
          <p:cNvPr id="55" name="TextBox 4">
            <a:extLst>
              <a:ext uri="{FF2B5EF4-FFF2-40B4-BE49-F238E27FC236}">
                <a16:creationId xmlns:a16="http://schemas.microsoft.com/office/drawing/2014/main" id="{154A7577-25C3-DFAA-FBE0-026462A52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7334" y="753118"/>
            <a:ext cx="22803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Soluções 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TextBox 4">
            <a:extLst>
              <a:ext uri="{FF2B5EF4-FFF2-40B4-BE49-F238E27FC236}">
                <a16:creationId xmlns:a16="http://schemas.microsoft.com/office/drawing/2014/main" id="{5CF35499-E2AF-A5A1-C97B-9FE88CBA3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95" y="124099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PARTE DE TRÁS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84C21DD-0A3F-E736-D9EA-CCCFE0182D68}"/>
              </a:ext>
            </a:extLst>
          </p:cNvPr>
          <p:cNvSpPr/>
          <p:nvPr/>
        </p:nvSpPr>
        <p:spPr>
          <a:xfrm>
            <a:off x="955768" y="2949795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47733B7-43A6-99EB-02D2-B786ADBCF372}"/>
              </a:ext>
            </a:extLst>
          </p:cNvPr>
          <p:cNvSpPr/>
          <p:nvPr/>
        </p:nvSpPr>
        <p:spPr>
          <a:xfrm>
            <a:off x="955767" y="4860932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D8BD9F5-F562-617B-6B61-FE63E9798240}"/>
              </a:ext>
            </a:extLst>
          </p:cNvPr>
          <p:cNvSpPr/>
          <p:nvPr/>
        </p:nvSpPr>
        <p:spPr>
          <a:xfrm>
            <a:off x="955767" y="1019422"/>
            <a:ext cx="1647928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60" name="Imagem 59">
            <a:extLst>
              <a:ext uri="{FF2B5EF4-FFF2-40B4-BE49-F238E27FC236}">
                <a16:creationId xmlns:a16="http://schemas.microsoft.com/office/drawing/2014/main" id="{114E3822-878A-7E1A-2008-C4C4A13752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8"/>
          <a:stretch/>
        </p:blipFill>
        <p:spPr>
          <a:xfrm>
            <a:off x="1358540" y="1180015"/>
            <a:ext cx="1011504" cy="883706"/>
          </a:xfrm>
          <a:prstGeom prst="rect">
            <a:avLst/>
          </a:prstGeom>
        </p:spPr>
      </p:pic>
      <p:pic>
        <p:nvPicPr>
          <p:cNvPr id="61" name="Imagem 60" descr="Uma imagem com seta&#10;&#10;Descrição gerada automaticamente">
            <a:extLst>
              <a:ext uri="{FF2B5EF4-FFF2-40B4-BE49-F238E27FC236}">
                <a16:creationId xmlns:a16="http://schemas.microsoft.com/office/drawing/2014/main" id="{DD0E650F-4F23-1652-7695-50EB29B157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680" y="3392106"/>
            <a:ext cx="1052858" cy="584007"/>
          </a:xfrm>
          <a:prstGeom prst="rect">
            <a:avLst/>
          </a:prstGeom>
        </p:spPr>
      </p:pic>
      <p:pic>
        <p:nvPicPr>
          <p:cNvPr id="62" name="Imagem 61" descr="Uma imagem com texto, camisa, machado, gráficos de vetor&#10;&#10;Descrição gerada automaticamente">
            <a:extLst>
              <a:ext uri="{FF2B5EF4-FFF2-40B4-BE49-F238E27FC236}">
                <a16:creationId xmlns:a16="http://schemas.microsoft.com/office/drawing/2014/main" id="{3FA4FB23-9F55-B754-06B5-87491E6A736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9" t="-2606" r="13227" b="68324"/>
          <a:stretch/>
        </p:blipFill>
        <p:spPr>
          <a:xfrm>
            <a:off x="1210211" y="5217064"/>
            <a:ext cx="1135871" cy="681679"/>
          </a:xfrm>
          <a:prstGeom prst="rect">
            <a:avLst/>
          </a:prstGeom>
        </p:spPr>
      </p:pic>
      <p:sp>
        <p:nvSpPr>
          <p:cNvPr id="63" name="Retângulo 62">
            <a:extLst>
              <a:ext uri="{FF2B5EF4-FFF2-40B4-BE49-F238E27FC236}">
                <a16:creationId xmlns:a16="http://schemas.microsoft.com/office/drawing/2014/main" id="{4C942FAB-C790-A274-692A-AF529F41DAFE}"/>
              </a:ext>
            </a:extLst>
          </p:cNvPr>
          <p:cNvSpPr/>
          <p:nvPr/>
        </p:nvSpPr>
        <p:spPr>
          <a:xfrm>
            <a:off x="1251320" y="4013401"/>
            <a:ext cx="110158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rgbClr val="7030A0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boca roxa</a:t>
            </a:r>
            <a:endParaRPr lang="pt-PT" b="1" cap="none" spc="0" dirty="0">
              <a:ln w="0"/>
              <a:solidFill>
                <a:srgbClr val="7030A0"/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4" name="Retângulo 63">
            <a:extLst>
              <a:ext uri="{FF2B5EF4-FFF2-40B4-BE49-F238E27FC236}">
                <a16:creationId xmlns:a16="http://schemas.microsoft.com/office/drawing/2014/main" id="{36506F1E-E1AC-97D3-14B7-E43D14901F44}"/>
              </a:ext>
            </a:extLst>
          </p:cNvPr>
          <p:cNvSpPr/>
          <p:nvPr/>
        </p:nvSpPr>
        <p:spPr>
          <a:xfrm>
            <a:off x="1142186" y="2066581"/>
            <a:ext cx="126989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chucha azul</a:t>
            </a:r>
            <a:endParaRPr lang="pt-PT" b="1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Retângulo 64">
            <a:extLst>
              <a:ext uri="{FF2B5EF4-FFF2-40B4-BE49-F238E27FC236}">
                <a16:creationId xmlns:a16="http://schemas.microsoft.com/office/drawing/2014/main" id="{6261E9A4-FDB9-CC1B-E003-18F97CB9918F}"/>
              </a:ext>
            </a:extLst>
          </p:cNvPr>
          <p:cNvSpPr/>
          <p:nvPr/>
        </p:nvSpPr>
        <p:spPr>
          <a:xfrm>
            <a:off x="1263212" y="5883988"/>
            <a:ext cx="102784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gola rosa</a:t>
            </a:r>
            <a:endParaRPr lang="pt-PT" b="1" cap="none" spc="0" dirty="0">
              <a:ln w="0"/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871984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27" grpId="0"/>
      <p:bldP spid="52" grpId="0" animBg="1"/>
      <p:bldP spid="53" grpId="0" animBg="1"/>
      <p:bldP spid="54" grpId="0" animBg="1"/>
      <p:bldP spid="55" grpId="0"/>
      <p:bldP spid="57" grpId="0" animBg="1"/>
      <p:bldP spid="58" grpId="0" animBg="1"/>
      <p:bldP spid="59" grpId="0" animBg="1"/>
      <p:bldP spid="63" grpId="0"/>
      <p:bldP spid="64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>
            <a:extLst>
              <a:ext uri="{FF2B5EF4-FFF2-40B4-BE49-F238E27FC236}">
                <a16:creationId xmlns:a16="http://schemas.microsoft.com/office/drawing/2014/main" id="{E82155CF-F2D8-3B8D-0ECB-751FB256AED9}"/>
              </a:ext>
            </a:extLst>
          </p:cNvPr>
          <p:cNvSpPr/>
          <p:nvPr/>
        </p:nvSpPr>
        <p:spPr>
          <a:xfrm>
            <a:off x="707571" y="3106551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F2A0A82-71CD-48F9-2772-17757DD84C41}"/>
              </a:ext>
            </a:extLst>
          </p:cNvPr>
          <p:cNvSpPr/>
          <p:nvPr/>
        </p:nvSpPr>
        <p:spPr>
          <a:xfrm>
            <a:off x="707570" y="5017688"/>
            <a:ext cx="1647501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A778DEC-A730-BAE5-0B51-247C2A213D65}"/>
              </a:ext>
            </a:extLst>
          </p:cNvPr>
          <p:cNvSpPr/>
          <p:nvPr/>
        </p:nvSpPr>
        <p:spPr>
          <a:xfrm>
            <a:off x="707570" y="1176178"/>
            <a:ext cx="1647928" cy="154634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A0FBE66-FFB4-2F79-CCBB-FD809FAEDF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8"/>
          <a:stretch/>
        </p:blipFill>
        <p:spPr>
          <a:xfrm>
            <a:off x="1110343" y="1336771"/>
            <a:ext cx="1011504" cy="883706"/>
          </a:xfrm>
          <a:prstGeom prst="rect">
            <a:avLst/>
          </a:prstGeom>
        </p:spPr>
      </p:pic>
      <p:pic>
        <p:nvPicPr>
          <p:cNvPr id="11" name="Imagem 10" descr="Uma imagem com seta&#10;&#10;Descrição gerada automaticamente">
            <a:extLst>
              <a:ext uri="{FF2B5EF4-FFF2-40B4-BE49-F238E27FC236}">
                <a16:creationId xmlns:a16="http://schemas.microsoft.com/office/drawing/2014/main" id="{5B5E29AB-576E-1A12-AB7C-E1D6C23BD6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83" y="3548862"/>
            <a:ext cx="1052858" cy="584007"/>
          </a:xfrm>
          <a:prstGeom prst="rect">
            <a:avLst/>
          </a:prstGeom>
        </p:spPr>
      </p:pic>
      <p:pic>
        <p:nvPicPr>
          <p:cNvPr id="13" name="Imagem 12" descr="Uma imagem com texto, camisa, machado, gráficos de vetor&#10;&#10;Descrição gerada automaticamente">
            <a:extLst>
              <a:ext uri="{FF2B5EF4-FFF2-40B4-BE49-F238E27FC236}">
                <a16:creationId xmlns:a16="http://schemas.microsoft.com/office/drawing/2014/main" id="{DC97221C-C888-2D0F-501F-AE1F55C669A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9" t="-2606" r="13227" b="68324"/>
          <a:stretch/>
        </p:blipFill>
        <p:spPr>
          <a:xfrm>
            <a:off x="962014" y="5373820"/>
            <a:ext cx="1135871" cy="681679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50AB1C71-4574-DD0A-4274-2EDD0F082CEE}"/>
              </a:ext>
            </a:extLst>
          </p:cNvPr>
          <p:cNvSpPr/>
          <p:nvPr/>
        </p:nvSpPr>
        <p:spPr>
          <a:xfrm>
            <a:off x="1003123" y="4170157"/>
            <a:ext cx="110158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rgbClr val="7030A0"/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boca roxa</a:t>
            </a:r>
            <a:endParaRPr lang="pt-PT" b="1" cap="none" spc="0" dirty="0">
              <a:ln w="0"/>
              <a:solidFill>
                <a:srgbClr val="7030A0"/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DAB6E471-C0BA-6431-9EA0-73F7684AECB2}"/>
              </a:ext>
            </a:extLst>
          </p:cNvPr>
          <p:cNvSpPr/>
          <p:nvPr/>
        </p:nvSpPr>
        <p:spPr>
          <a:xfrm>
            <a:off x="893989" y="2223337"/>
            <a:ext cx="126989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chucha azul</a:t>
            </a:r>
            <a:endParaRPr lang="pt-PT" b="1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F7C1ED0E-45AB-4AFB-A542-C510A5579D24}"/>
              </a:ext>
            </a:extLst>
          </p:cNvPr>
          <p:cNvSpPr/>
          <p:nvPr/>
        </p:nvSpPr>
        <p:spPr>
          <a:xfrm>
            <a:off x="1015015" y="6040744"/>
            <a:ext cx="102784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b="1" dirty="0">
                <a:ln w="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 Narrow" panose="020B0606020202030204" pitchFamily="34" charset="0"/>
              </a:rPr>
              <a:t>gola rosa</a:t>
            </a:r>
            <a:endParaRPr lang="pt-PT" b="1" cap="none" spc="0" dirty="0">
              <a:ln w="0"/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8" name="TextBox 4">
            <a:extLst>
              <a:ext uri="{FF2B5EF4-FFF2-40B4-BE49-F238E27FC236}">
                <a16:creationId xmlns:a16="http://schemas.microsoft.com/office/drawing/2014/main" id="{2D1FC66B-5E93-BC41-A8E9-A81CAA74C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95" y="124099"/>
            <a:ext cx="807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" charset="0"/>
              <a:buNone/>
            </a:pPr>
            <a:r>
              <a:rPr lang="pt-PT" altLang="zh-TW" b="1" dirty="0">
                <a:solidFill>
                  <a:schemeClr val="accent6">
                    <a:lumMod val="75000"/>
                  </a:schemeClr>
                </a:solidFill>
                <a:latin typeface="Arial Narrow" pitchFamily="1" charset="0"/>
              </a:rPr>
              <a:t>PARTE DE TRÁS</a:t>
            </a:r>
            <a:endParaRPr kumimoji="0" lang="en-US" altLang="zh-TW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0511187-37B6-1AE5-A813-043CC3B3965A}"/>
              </a:ext>
            </a:extLst>
          </p:cNvPr>
          <p:cNvSpPr txBox="1"/>
          <p:nvPr/>
        </p:nvSpPr>
        <p:spPr>
          <a:xfrm>
            <a:off x="2566661" y="1487687"/>
            <a:ext cx="615785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 Narrow" panose="020B0606020202030204" pitchFamily="34" charset="0"/>
              </a:rPr>
              <a:t>Palavras azuis:</a:t>
            </a:r>
            <a:r>
              <a:rPr lang="pt-PT" dirty="0">
                <a:latin typeface="Arial Narrow" panose="020B0606020202030204" pitchFamily="34" charset="0"/>
              </a:rPr>
              <a:t> 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</a:t>
            </a:r>
            <a:r>
              <a:rPr lang="pt-PT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na, b</a:t>
            </a:r>
            <a:r>
              <a:rPr lang="pt-PT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rro, b</a:t>
            </a:r>
            <a:r>
              <a:rPr lang="pt-PT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la, </a:t>
            </a:r>
            <a:r>
              <a:rPr lang="pt-PT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va, fr</a:t>
            </a:r>
            <a:r>
              <a:rPr lang="pt-PT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ta, caj</a:t>
            </a:r>
            <a:r>
              <a:rPr lang="pt-PT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u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…</a:t>
            </a:r>
          </a:p>
          <a:p>
            <a:r>
              <a:rPr lang="pt-PT" b="1" dirty="0">
                <a:latin typeface="Arial Narrow" panose="020B0606020202030204" pitchFamily="34" charset="0"/>
              </a:rPr>
              <a:t>Frases com palavras azuis: </a:t>
            </a:r>
          </a:p>
          <a:p>
            <a:r>
              <a:rPr lang="pt-PT" b="1" i="1" dirty="0">
                <a:latin typeface="Arial Narrow" panose="020B0606020202030204" pitchFamily="34" charset="0"/>
              </a:rPr>
              <a:t>O meu </a:t>
            </a:r>
            <a:r>
              <a:rPr lang="pt-PT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legume</a:t>
            </a:r>
            <a:r>
              <a:rPr lang="pt-PT" b="1" i="1" dirty="0">
                <a:latin typeface="Arial Narrow" panose="020B0606020202030204" pitchFamily="34" charset="0"/>
              </a:rPr>
              <a:t> preferido é o </a:t>
            </a:r>
            <a:r>
              <a:rPr lang="pt-PT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chuchu</a:t>
            </a:r>
            <a:r>
              <a:rPr lang="pt-PT" b="1" i="1" dirty="0">
                <a:latin typeface="Arial Narrow" panose="020B0606020202030204" pitchFamily="34" charset="0"/>
              </a:rPr>
              <a:t> e a </a:t>
            </a:r>
            <a:r>
              <a:rPr lang="pt-PT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fruta</a:t>
            </a:r>
            <a:r>
              <a:rPr lang="pt-PT" b="1" i="1" dirty="0">
                <a:latin typeface="Arial Narrow" panose="020B0606020202030204" pitchFamily="34" charset="0"/>
              </a:rPr>
              <a:t> é a </a:t>
            </a:r>
            <a:r>
              <a:rPr lang="pt-PT" b="1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uva</a:t>
            </a:r>
            <a:r>
              <a:rPr lang="pt-PT" b="1" i="1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4ECA1CE4-7C31-E2B4-18CF-2C5A8652F426}"/>
              </a:ext>
            </a:extLst>
          </p:cNvPr>
          <p:cNvSpPr txBox="1"/>
          <p:nvPr/>
        </p:nvSpPr>
        <p:spPr>
          <a:xfrm>
            <a:off x="116973" y="493431"/>
            <a:ext cx="91210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0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[Produção controlada em aula ou perante sistema de reconhecimento automático da fala]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15474B5-3917-2DCA-C17F-7133192D1304}"/>
              </a:ext>
            </a:extLst>
          </p:cNvPr>
          <p:cNvSpPr txBox="1"/>
          <p:nvPr/>
        </p:nvSpPr>
        <p:spPr>
          <a:xfrm>
            <a:off x="2543766" y="3395727"/>
            <a:ext cx="615785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 Narrow" panose="020B0606020202030204" pitchFamily="34" charset="0"/>
              </a:rPr>
              <a:t>Palavras roxas:</a:t>
            </a:r>
            <a:r>
              <a:rPr lang="pt-PT" dirty="0">
                <a:latin typeface="Arial Narrow" panose="020B0606020202030204" pitchFamily="34" charset="0"/>
              </a:rPr>
              <a:t> 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lto, b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lso, r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lha, volum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so, form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so, d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ce, g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zo, mot</a:t>
            </a:r>
            <a:r>
              <a:rPr lang="pt-PT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 …</a:t>
            </a:r>
          </a:p>
          <a:p>
            <a:r>
              <a:rPr lang="pt-PT" b="1" dirty="0">
                <a:latin typeface="Arial Narrow" panose="020B0606020202030204" pitchFamily="34" charset="0"/>
              </a:rPr>
              <a:t>Frases com palavras roxas: …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C5A0A136-9A03-BFE3-29D8-E51CCDB97959}"/>
              </a:ext>
            </a:extLst>
          </p:cNvPr>
          <p:cNvSpPr txBox="1"/>
          <p:nvPr/>
        </p:nvSpPr>
        <p:spPr>
          <a:xfrm>
            <a:off x="2558245" y="5467696"/>
            <a:ext cx="61578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 Narrow" panose="020B0606020202030204" pitchFamily="34" charset="0"/>
              </a:rPr>
              <a:t>Palavras rosa:</a:t>
            </a:r>
            <a:r>
              <a:rPr lang="pt-PT" dirty="0">
                <a:latin typeface="Arial Narrow" panose="020B0606020202030204" pitchFamily="34" charset="0"/>
              </a:rPr>
              <a:t> 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ta, 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ó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cio, m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le, s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rte, m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rte, anz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l, ab</a:t>
            </a:r>
            <a:r>
              <a:rPr lang="pt-PT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ó</a:t>
            </a:r>
            <a:r>
              <a:rPr lang="pt-P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bora …</a:t>
            </a:r>
          </a:p>
          <a:p>
            <a:r>
              <a:rPr lang="pt-PT" b="1" dirty="0">
                <a:latin typeface="Arial Narrow" panose="020B0606020202030204" pitchFamily="34" charset="0"/>
              </a:rPr>
              <a:t>Frases com palavras rosa: …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6873560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5" grpId="0" animBg="1"/>
      <p:bldP spid="34" grpId="0" animBg="1"/>
      <p:bldP spid="15" grpId="0"/>
      <p:bldP spid="16" grpId="0"/>
      <p:bldP spid="17" grpId="0"/>
      <p:bldP spid="19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11FE8CB4-7744-9E5B-8B3C-345B6F82D929}"/>
              </a:ext>
            </a:extLst>
          </p:cNvPr>
          <p:cNvSpPr txBox="1"/>
          <p:nvPr/>
        </p:nvSpPr>
        <p:spPr>
          <a:xfrm>
            <a:off x="386159" y="498401"/>
            <a:ext cx="83716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20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[Integração das competências em produção espontânea]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FEC0E2F-C414-2544-7900-B89232C09563}"/>
              </a:ext>
            </a:extLst>
          </p:cNvPr>
          <p:cNvSpPr txBox="1"/>
          <p:nvPr/>
        </p:nvSpPr>
        <p:spPr>
          <a:xfrm>
            <a:off x="476793" y="1854926"/>
            <a:ext cx="81904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t-PT" sz="2000" dirty="0">
                <a:latin typeface="Arial Narrow" panose="020B0606020202030204" pitchFamily="34" charset="0"/>
              </a:rPr>
              <a:t>[base para a produção espontânea] </a:t>
            </a:r>
          </a:p>
          <a:p>
            <a:r>
              <a:rPr lang="pt-PT" sz="2000" dirty="0">
                <a:latin typeface="Arial Narrow" panose="020B0606020202030204" pitchFamily="34" charset="0"/>
              </a:rPr>
              <a:t>Associar a aprendizagem de vocabulário novo ao sistema de vogais coloridas</a:t>
            </a:r>
          </a:p>
          <a:p>
            <a:endParaRPr lang="pt-PT" sz="2000" dirty="0">
              <a:latin typeface="Arial Narrow" panose="020B0606020202030204" pitchFamily="34" charset="0"/>
            </a:endParaRPr>
          </a:p>
          <a:p>
            <a:pPr lvl="3"/>
            <a:r>
              <a:rPr lang="pt-PT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Vela amarela:</a:t>
            </a:r>
            <a:r>
              <a:rPr lang="pt-PT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marmelo, beringela, alperce, cogumelo</a:t>
            </a:r>
          </a:p>
          <a:p>
            <a:pPr lvl="3"/>
            <a:r>
              <a:rPr lang="pt-P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Mesa preta:</a:t>
            </a:r>
            <a:r>
              <a:rPr lang="pt-P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rabanete, pera, framboesa, grelo, refresco</a:t>
            </a:r>
          </a:p>
          <a:p>
            <a:pPr lvl="3"/>
            <a:r>
              <a:rPr lang="pt-PT" sz="2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Boca roxa:</a:t>
            </a:r>
            <a:r>
              <a:rPr lang="pt-PT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cebola, repolho, azeitona, arroz, coco, sopa</a:t>
            </a:r>
          </a:p>
          <a:p>
            <a:pPr lvl="3"/>
            <a:r>
              <a:rPr lang="pt-PT" sz="2000" b="1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Gola rosa:</a:t>
            </a:r>
            <a:r>
              <a:rPr lang="pt-PT" sz="2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soja, amora, noz, compota, rissol</a:t>
            </a:r>
          </a:p>
          <a:p>
            <a:endParaRPr lang="pt-PT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t-PT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PT" sz="2000" dirty="0">
                <a:latin typeface="Arial Narrow" panose="020B0606020202030204" pitchFamily="34" charset="0"/>
              </a:rPr>
              <a:t>[atividades de produção espontânea propriamente ditas]</a:t>
            </a:r>
          </a:p>
          <a:p>
            <a:r>
              <a:rPr lang="pt-PT" sz="2000" dirty="0">
                <a:latin typeface="Arial Narrow" panose="020B0606020202030204" pitchFamily="34" charset="0"/>
              </a:rPr>
              <a:t>Gravação de diálogo, descrição, debate, tarefa de completamento de informação</a:t>
            </a:r>
            <a:r>
              <a:rPr lang="pt-PT" sz="2000">
                <a:latin typeface="Arial Narrow" panose="020B0606020202030204" pitchFamily="34" charset="0"/>
              </a:rPr>
              <a:t>…  </a:t>
            </a:r>
          </a:p>
          <a:p>
            <a:r>
              <a:rPr lang="pt-PT" sz="2000">
                <a:latin typeface="Arial Narrow" panose="020B0606020202030204" pitchFamily="34" charset="0"/>
              </a:rPr>
              <a:t>e </a:t>
            </a:r>
            <a:r>
              <a:rPr lang="pt-PT" sz="2000" dirty="0">
                <a:latin typeface="Arial Narrow" panose="020B0606020202030204" pitchFamily="34" charset="0"/>
              </a:rPr>
              <a:t>classificação das vogais como corretas ou incorretas, usando o código das vogais coloridas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t-PT" sz="200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8077567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061E8FF-09E4-81E0-D44C-2D9A0DA02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075" y="61095"/>
            <a:ext cx="8705850" cy="58674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8F2D006E-D3EF-E30E-2578-3D3D6C2C38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b="52383"/>
          <a:stretch/>
        </p:blipFill>
        <p:spPr>
          <a:xfrm>
            <a:off x="567438" y="4332514"/>
            <a:ext cx="8357487" cy="1976711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BEA1FCA-E7E0-8DED-DCC0-CBE6CABA5F0C}"/>
              </a:ext>
            </a:extLst>
          </p:cNvPr>
          <p:cNvSpPr txBox="1"/>
          <p:nvPr/>
        </p:nvSpPr>
        <p:spPr>
          <a:xfrm>
            <a:off x="0" y="6273225"/>
            <a:ext cx="8924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Arial Narrow" panose="020B0606020202030204" pitchFamily="34" charset="0"/>
              </a:rPr>
              <a:t>Fonte: Castelo, A. (2017). Ensino da componente fonético-fonológica: uma síntese e um exemplo de português para estrangeiros. </a:t>
            </a:r>
            <a:r>
              <a:rPr lang="pt-PT" sz="1600" i="1" dirty="0">
                <a:latin typeface="Arial Narrow" panose="020B0606020202030204" pitchFamily="34" charset="0"/>
              </a:rPr>
              <a:t>Linguística: Revista de Estudos Linguísticos da Universidade do Porto, 12</a:t>
            </a:r>
            <a:r>
              <a:rPr lang="pt-PT" sz="1600" dirty="0">
                <a:latin typeface="Arial Narrow" panose="020B0606020202030204" pitchFamily="34" charset="0"/>
              </a:rPr>
              <a:t>, 41-72.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8555851"/>
      </p:ext>
    </p:extLst>
  </p:cSld>
  <p:clrMapOvr>
    <a:masterClrMapping/>
  </p:clrMapOvr>
  <p:transition spd="med" advTm="34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1|3.8|16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5864</TotalTime>
  <Words>838</Words>
  <Application>Microsoft Office PowerPoint</Application>
  <PresentationFormat>Apresentação no Ecrã (4:3)</PresentationFormat>
  <Paragraphs>206</Paragraphs>
  <Slides>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7" baseType="lpstr">
      <vt:lpstr>新細明體</vt:lpstr>
      <vt:lpstr>Arial</vt:lpstr>
      <vt:lpstr>Arial Narrow</vt:lpstr>
      <vt:lpstr>Calibri</vt:lpstr>
      <vt:lpstr>SILDoulos IPA93</vt:lpstr>
      <vt:lpstr>Times New Roman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mpi</dc:creator>
  <cp:lastModifiedBy>Adelina Castelo</cp:lastModifiedBy>
  <cp:revision>292</cp:revision>
  <dcterms:created xsi:type="dcterms:W3CDTF">2018-11-16T03:47:46Z</dcterms:created>
  <dcterms:modified xsi:type="dcterms:W3CDTF">2026-05-17T19:24:14Z</dcterms:modified>
</cp:coreProperties>
</file>