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/>
              <a:t>Understanding Organizations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dirty="0"/>
              <a:t>Key Theoretical Perspectives</a:t>
            </a:r>
            <a:endParaRPr lang="pt-PT" dirty="0"/>
          </a:p>
          <a:p>
            <a:endParaRPr lang="pt-PT" dirty="0"/>
          </a:p>
          <a:p>
            <a:r>
              <a:rPr lang="pt-PT" dirty="0"/>
              <a:t>2023</a:t>
            </a:r>
          </a:p>
          <a:p>
            <a:endParaRPr lang="pt-PT" dirty="0"/>
          </a:p>
          <a:p>
            <a:r>
              <a:rPr lang="pt-PT" dirty="0"/>
              <a:t>Marc Jacquinet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92500" lnSpcReduction="20000"/>
          </a:bodyPr>
          <a:lstStyle/>
          <a:p>
            <a:r>
              <a:rPr dirty="0"/>
              <a:t>Barnard, C. I. (1938). The Functions of the Executive</a:t>
            </a:r>
          </a:p>
          <a:p>
            <a:r>
              <a:rPr dirty="0"/>
              <a:t>Scott, W. R. (1992). Organizations: Rational, Natural, and Open Systems</a:t>
            </a:r>
          </a:p>
          <a:p>
            <a:r>
              <a:rPr dirty="0"/>
              <a:t>Mintzberg, H. (1979). The Structuring of Organizations</a:t>
            </a:r>
          </a:p>
          <a:p>
            <a:r>
              <a:rPr dirty="0"/>
              <a:t>Weick, K. E. (1979). The Social Psychology of Organizing</a:t>
            </a:r>
          </a:p>
          <a:p>
            <a:r>
              <a:rPr dirty="0"/>
              <a:t>Morgan, G. (1986). Images of Organization</a:t>
            </a:r>
          </a:p>
          <a:p>
            <a:r>
              <a:rPr dirty="0"/>
              <a:t>Hatch, M. J. (2018). Organization Theory: Modern, Symbolic, and Postmodern Perspectives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an Organization?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Complex social entities</a:t>
            </a:r>
          </a:p>
          <a:p>
            <a:r>
              <a:t>Studied from various theoretical perspectives throughout history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Classical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Chester Barnard (1938):</a:t>
            </a:r>
          </a:p>
          <a:p>
            <a:r>
              <a:t>- Systems of consciously coordinated activities</a:t>
            </a:r>
          </a:p>
          <a:p>
            <a:r>
              <a:t>- Requires two or more persons</a:t>
            </a:r>
          </a:p>
          <a:p>
            <a:r>
              <a:t>- Emphasizes intentional cooperation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Modern 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Richard Scott (1992):</a:t>
            </a:r>
          </a:p>
          <a:p>
            <a:r>
              <a:t>- Organizations as rational, natural, and open systems</a:t>
            </a:r>
          </a:p>
          <a:p>
            <a:r>
              <a:t>- Coalitions of shifting interest groups</a:t>
            </a:r>
          </a:p>
          <a:p>
            <a:r>
              <a:t>- Goals developed through negotiation</a:t>
            </a:r>
          </a:p>
          <a:p>
            <a:r>
              <a:t>- Influenced by environmental factors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Structural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Henry Mintzberg (1979):</a:t>
            </a:r>
          </a:p>
          <a:p>
            <a:r>
              <a:t>- Collective action in pursuit of common goals</a:t>
            </a:r>
          </a:p>
          <a:p>
            <a:r>
              <a:t>- Regulated by organizational structures</a:t>
            </a:r>
          </a:p>
          <a:p>
            <a:r>
              <a:t>- Supported by organizational culture</a:t>
            </a:r>
          </a:p>
          <a:p>
            <a:r>
              <a:t>- Emphasizes coordination mechanisms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Process 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Karl Weick (1979):</a:t>
            </a:r>
          </a:p>
          <a:p>
            <a:r>
              <a:t>- Bodies of thought</a:t>
            </a:r>
          </a:p>
          <a:p>
            <a:r>
              <a:t>- Sets of thinking practices</a:t>
            </a:r>
          </a:p>
          <a:p>
            <a:r>
              <a:t>- Emphasis on sensemaking</a:t>
            </a:r>
          </a:p>
          <a:p>
            <a:r>
              <a:t>- Focus on interpretation processes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Morgan's Metaphors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052" y="1600200"/>
            <a:ext cx="8368748" cy="4983162"/>
          </a:xfrm>
        </p:spPr>
        <p:txBody>
          <a:bodyPr>
            <a:normAutofit fontScale="92500" lnSpcReduction="20000"/>
          </a:bodyPr>
          <a:lstStyle/>
          <a:p>
            <a:r>
              <a:rPr dirty="0"/>
              <a:t>Gareth Morgan (1986):</a:t>
            </a:r>
          </a:p>
          <a:p>
            <a:r>
              <a:rPr dirty="0"/>
              <a:t>Organizations as:</a:t>
            </a:r>
          </a:p>
          <a:p>
            <a:r>
              <a:rPr dirty="0"/>
              <a:t>- Machines</a:t>
            </a:r>
          </a:p>
          <a:p>
            <a:r>
              <a:rPr dirty="0"/>
              <a:t>- Organisms</a:t>
            </a:r>
          </a:p>
          <a:p>
            <a:r>
              <a:rPr dirty="0"/>
              <a:t>- Brains</a:t>
            </a:r>
          </a:p>
          <a:p>
            <a:r>
              <a:rPr dirty="0"/>
              <a:t>- Cultures</a:t>
            </a:r>
          </a:p>
          <a:p>
            <a:r>
              <a:rPr dirty="0"/>
              <a:t>- Political systems</a:t>
            </a:r>
          </a:p>
          <a:p>
            <a:r>
              <a:rPr dirty="0"/>
              <a:t>- Psychic prisons</a:t>
            </a:r>
          </a:p>
          <a:p>
            <a:r>
              <a:rPr dirty="0"/>
              <a:t>- Flux and transformation</a:t>
            </a:r>
          </a:p>
          <a:p>
            <a:r>
              <a:rPr dirty="0"/>
              <a:t>- Instruments of domination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Contemporary 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Mary Jo Hatch (2018):</a:t>
            </a:r>
          </a:p>
          <a:p>
            <a:r>
              <a:t>- Social structures</a:t>
            </a:r>
          </a:p>
          <a:p>
            <a:r>
              <a:t>- Created by individuals</a:t>
            </a:r>
          </a:p>
          <a:p>
            <a:r>
              <a:t>- Support collaborative pursuit</a:t>
            </a:r>
          </a:p>
          <a:p>
            <a:r>
              <a:t>- Focus on specified goals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Purposefulness: Goal-directed entities</a:t>
            </a:r>
          </a:p>
          <a:p>
            <a:r>
              <a:t>Social structure: Patterns of relationships</a:t>
            </a:r>
          </a:p>
          <a:p>
            <a:r>
              <a:t>Technology: Tools and techniques</a:t>
            </a:r>
          </a:p>
          <a:p>
            <a:r>
              <a:t>Boundaries: Identifiable limits</a:t>
            </a:r>
          </a:p>
          <a:p>
            <a:r>
              <a:t>Culture: Shared values and practices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303</Words>
  <Application>Microsoft Office PowerPoint</Application>
  <PresentationFormat>Presentación en pantalla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Understanding Organizations</vt:lpstr>
      <vt:lpstr>What is an Organization?</vt:lpstr>
      <vt:lpstr>Classical Definition</vt:lpstr>
      <vt:lpstr>Modern Perspective</vt:lpstr>
      <vt:lpstr>Structural View</vt:lpstr>
      <vt:lpstr>Process Perspective</vt:lpstr>
      <vt:lpstr>Morgan's Metaphors</vt:lpstr>
      <vt:lpstr>Contemporary Integration</vt:lpstr>
      <vt:lpstr>Key Characteristics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M</cp:lastModifiedBy>
  <cp:revision>3</cp:revision>
  <dcterms:created xsi:type="dcterms:W3CDTF">2013-01-27T09:14:16Z</dcterms:created>
  <dcterms:modified xsi:type="dcterms:W3CDTF">2024-12-26T13:16:45Z</dcterms:modified>
  <cp:category/>
</cp:coreProperties>
</file>