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F617A9-A3CD-7BFA-1845-BC7721F0C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97A1341-ACB4-B4DD-DCBF-A0594C669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A4896-0598-46DC-8A1E-ECEC48A34F74}" type="datetimeFigureOut">
              <a:rPr lang="pt-PT" smtClean="0"/>
              <a:t>22/02/2026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3A02D8BA-4B9D-B72C-DD40-E7160921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A6CB85F-B8A6-82EB-CB69-A4435E94C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CD7C-89A0-40E3-9FA5-21B9E5F0770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128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F9D2AF79-87F9-86C6-665E-0CC48660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1532EAA-E819-2EBB-2297-A0F874A46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0DEDB11-2763-775F-2BFF-B63EDBAAF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A4896-0598-46DC-8A1E-ECEC48A34F74}" type="datetimeFigureOut">
              <a:rPr lang="pt-PT" smtClean="0"/>
              <a:t>22/02/2026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28E23B5-B34B-7F79-0DEB-B4F151E7D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99C92A8-C08B-0F83-1CD4-F8F66428C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7DCD7C-89A0-40E3-9FA5-21B9E5F0770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8682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1BF02CB-544B-4105-207A-A64BDBD57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FFBF5DC-8F76-1CFC-5560-90F24FF972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8771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6D226BE-ABD0-37BB-4A70-A172B69F2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2800">
                <a:solidFill>
                  <a:srgbClr val="CCE9AD"/>
                </a:solidFill>
                <a:latin typeface="Bodoni MT Condensed" pitchFamily="18" charset="0"/>
              </a:rPr>
              <a:t>b) Dos seus Discursos  Historiográficos III</a:t>
            </a:r>
            <a:endParaRPr lang="pt-PT" altLang="pt-PT" sz="28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E2F162-5E57-1A0E-AF76-A616B3F8A9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8935D3B-F6C1-77A1-74EC-88552D69A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6EA57F2-23B2-B681-148F-41148A78FB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34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C93800A-795B-F5BC-FA75-94B6128F1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E1CA71E-DCE8-BEEE-3E86-4E6326BA16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41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8E17C4D-4F68-1AC9-639F-5FD1E1FF7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246977-2E2A-3149-18E6-34609256A7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2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A32B68F-E112-B444-2216-6FF64604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644033D-9883-93B1-67A8-2DA9BE6FEF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93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13140B9-C838-C405-E83F-E546B7CE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C879459-E71B-2D34-0D49-C53F01D675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9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873AFC1-13F6-D517-D4C6-22E291AE5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5D6AD5-5CA0-146D-BC05-D5403AB514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75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C2B99AC-1B2E-0600-25D6-BB0744B5B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EB0C09C-6C18-BC1D-11A8-6F117F285A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54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2543192-FE98-17F3-86DC-C146F335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A2C43AF-8F06-5445-6F44-5C1A6FD046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27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509016A-026F-9165-F793-1B165E8A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2334B93-2C2B-55E0-9D7B-B9FCD2B70A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7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584B78B-47C4-9B0D-F160-05F3727E3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61C73D-18D7-5DD0-5154-0EB6B0C299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7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1E7CB9D-F990-0952-651B-0E6CC54D5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6EB92EE-0B6C-1067-7ECD-EE073B9B33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56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17F391A-C95B-58A7-D36E-DCDB461A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B57C8AA-C0D2-B8CB-6B4E-B907A67D6A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81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BD652CB-7DCD-9768-B07F-1716DD813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08F696-6A42-6B10-3A3F-917217F4A0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68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729BD25-8BBD-DBE1-0E99-3650DE4B8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7210ED-FA3B-A18C-97EA-0E9D3AFB7E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67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208C3FC-8256-C03F-6465-1D82F155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F724CD-37D8-CF48-5051-3821D23C4C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43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5EAD7AA-BB4E-9B42-698A-938A5970A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8D84E00-97A4-656C-385B-6E23829E87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55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CD8BCA8-AF15-585A-311B-EC0792143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138FA78-BB3A-2A88-B8E3-E1546824C8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76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FDCB601-8CD7-C952-19B1-D569AD19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89C309C-3DB0-2233-708D-01287C87DD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33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BD86A25-716E-868B-CDDD-1EAE67F8E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8705CE-BA3F-95E4-1474-7833523E66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39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06C847A-FFD3-2DFE-28EC-0EE1872B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226E7C-2C17-46BB-9EC1-53744853C7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0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6534E68-8271-B1DE-0EBD-5FBAEFBD9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altLang="pt-PT" sz="24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400">
                <a:solidFill>
                  <a:schemeClr val="bg2">
                    <a:lumMod val="40000"/>
                    <a:lumOff val="60000"/>
                  </a:schemeClr>
                </a:solidFill>
                <a:latin typeface="Bodoni MT Condensed" pitchFamily="18" charset="0"/>
              </a:rPr>
            </a:br>
            <a:r>
              <a:rPr lang="pt-PT" altLang="pt-PT" sz="2400">
                <a:solidFill>
                  <a:srgbClr val="CCE9AD"/>
                </a:solidFill>
                <a:latin typeface="Bodoni MT Condensed" pitchFamily="18" charset="0"/>
              </a:rPr>
              <a:t>Introdução - Vectores de Problematização I</a:t>
            </a:r>
            <a:endParaRPr lang="pt-PT" altLang="pt-PT" sz="2400" dirty="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90104A4-EDF3-32F6-35B3-B6C5085BD6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92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04DD347-853F-5A69-F9E9-D27073DE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5D7648-9434-6C5E-3FD6-96A15D9C26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81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A3DEB12-0346-CD0F-326B-C3835637C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F1679E-9EB5-22CB-2076-1416CB804D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67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2797D14-90B1-B662-A508-FE7DE3AB1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32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32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3200">
                <a:solidFill>
                  <a:srgbClr val="CCE9AD"/>
                </a:solidFill>
                <a:latin typeface="Bodoni MT Condensed" pitchFamily="18" charset="0"/>
              </a:rPr>
              <a:t>Introdução - Vectores de Problematização II</a:t>
            </a:r>
            <a:endParaRPr lang="pt-PT" altLang="pt-PT" sz="32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E2DCE90-0BDF-F904-984E-1B97696B4B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6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879BB2C-DCFE-2F45-8111-8914BBA9B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2800">
                <a:solidFill>
                  <a:srgbClr val="CCE9AD"/>
                </a:solidFill>
                <a:latin typeface="Bodoni MT Condensed" pitchFamily="18" charset="0"/>
              </a:rPr>
              <a:t>Introdução - Vectores de Problematização II</a:t>
            </a:r>
            <a:endParaRPr lang="pt-PT" altLang="pt-PT" sz="28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B12FCD6-8390-A1DF-D21F-690ED2CD8B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90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2E5A1B7-5BF5-E3A5-9BEB-D09458907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2800">
                <a:solidFill>
                  <a:srgbClr val="CCE9AD"/>
                </a:solidFill>
                <a:latin typeface="Bodoni MT Condensed" pitchFamily="18" charset="0"/>
              </a:rPr>
              <a:t>a) Para um  Orientalismo...I</a:t>
            </a:r>
            <a:endParaRPr lang="pt-PT" altLang="pt-PT" sz="28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D83CABA-012A-CBD9-CB5C-A3B05AFE53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62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49B4E5A-429F-DA83-6250-EB6AADD40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2800">
                <a:solidFill>
                  <a:srgbClr val="CCE9AD"/>
                </a:solidFill>
                <a:latin typeface="Bodoni MT Condensed" pitchFamily="18" charset="0"/>
              </a:rPr>
              <a:t>a) Para um  Orientalismo...II</a:t>
            </a:r>
            <a:endParaRPr lang="pt-PT" altLang="pt-PT" sz="28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89EB090-FC58-62D2-AB6E-AC46DB3EF5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09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69413C7-3587-46F2-6406-E3A485E7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2800">
                <a:solidFill>
                  <a:srgbClr val="CCE9AD"/>
                </a:solidFill>
                <a:latin typeface="Bodoni MT Condensed" pitchFamily="18" charset="0"/>
              </a:rPr>
              <a:t>b) Dos seus Discursos  Historiográficos I</a:t>
            </a:r>
            <a:endParaRPr lang="pt-PT" altLang="pt-PT" sz="28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BA9C006-32C5-4F35-FA8B-0EE2E52E60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34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CA21B28-A7D9-5980-0E24-CAE887FB6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  <a:t>1ª Parte – Enquadramento teórico </a:t>
            </a:r>
            <a:br>
              <a:rPr lang="pt-PT" altLang="pt-PT" sz="2800">
                <a:solidFill>
                  <a:srgbClr val="A4D76B"/>
                </a:solidFill>
                <a:latin typeface="Bodoni MT Condensed" pitchFamily="18" charset="0"/>
              </a:rPr>
            </a:br>
            <a:r>
              <a:rPr lang="pt-PT" altLang="pt-PT" sz="2800">
                <a:solidFill>
                  <a:srgbClr val="CCE9AD"/>
                </a:solidFill>
                <a:latin typeface="Bodoni MT Condensed" pitchFamily="18" charset="0"/>
              </a:rPr>
              <a:t>b) Dos seus Discursos  Historiográficos II</a:t>
            </a:r>
            <a:endParaRPr lang="pt-PT" altLang="pt-PT" sz="2800">
              <a:solidFill>
                <a:srgbClr val="CCE9AD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C33119-19E6-125B-4B4E-8BF90F95E0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692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Apresentação no Ecrã (4:3)</PresentationFormat>
  <Paragraphs>8</Paragraphs>
  <Slides>31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31</vt:i4>
      </vt:variant>
    </vt:vector>
  </HeadingPairs>
  <TitlesOfParts>
    <vt:vector size="36" baseType="lpstr">
      <vt:lpstr>Aptos</vt:lpstr>
      <vt:lpstr>Aptos Display</vt:lpstr>
      <vt:lpstr>Arial</vt:lpstr>
      <vt:lpstr>Bodoni MT Condensed</vt:lpstr>
      <vt:lpstr>Tema do Office</vt:lpstr>
      <vt:lpstr>Apresentação do PowerPoint</vt:lpstr>
      <vt:lpstr>Apresentação do PowerPoint</vt:lpstr>
      <vt:lpstr>1ª Parte – Enquadramento teórico  Introdução - Vectores de Problematização I</vt:lpstr>
      <vt:lpstr>1ª Parte – Enquadramento teórico  Introdução - Vectores de Problematização II</vt:lpstr>
      <vt:lpstr>1ª Parte – Enquadramento teórico  Introdução - Vectores de Problematização II</vt:lpstr>
      <vt:lpstr>1ª Parte – Enquadramento teórico  a) Para um  Orientalismo...I</vt:lpstr>
      <vt:lpstr>1ª Parte – Enquadramento teórico  a) Para um  Orientalismo...II</vt:lpstr>
      <vt:lpstr>1ª Parte – Enquadramento teórico  b) Dos seus Discursos  Historiográficos I</vt:lpstr>
      <vt:lpstr>1ª Parte – Enquadramento teórico  b) Dos seus Discursos  Historiográficos II</vt:lpstr>
      <vt:lpstr>1ª Parte – Enquadramento teórico  b) Dos seus Discursos  Historiográficos III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Paula Ribeiro Ferreira Menino Avelar</dc:creator>
  <cp:lastModifiedBy>Ana Paula Ribeiro Ferreira Menino Avelar</cp:lastModifiedBy>
  <cp:revision>1</cp:revision>
  <dcterms:created xsi:type="dcterms:W3CDTF">2026-02-22T16:15:44Z</dcterms:created>
  <dcterms:modified xsi:type="dcterms:W3CDTF">2026-02-22T16:15:44Z</dcterms:modified>
</cp:coreProperties>
</file>