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</p:sldIdLst>
  <p:sldSz cx="9144000" cy="6858000" type="screen4x3"/>
  <p:notesSz cx="6858000" cy="9144000"/>
  <p:defaultTextStyle>
    <a:defPPr>
      <a:defRPr lang="pt-P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8F617A9-A3CD-7BFA-1845-BC7721F0C9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Marcador de Posição da Data 2">
            <a:extLst>
              <a:ext uri="{FF2B5EF4-FFF2-40B4-BE49-F238E27FC236}">
                <a16:creationId xmlns:a16="http://schemas.microsoft.com/office/drawing/2014/main" id="{997A1341-ACB4-B4DD-DCBF-A0594C6698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CA4896-0598-46DC-8A1E-ECEC48A34F74}" type="datetimeFigureOut">
              <a:rPr lang="pt-PT" smtClean="0"/>
              <a:t>22/02/2026</a:t>
            </a:fld>
            <a:endParaRPr lang="pt-PT"/>
          </a:p>
        </p:txBody>
      </p:sp>
      <p:sp>
        <p:nvSpPr>
          <p:cNvPr id="4" name="Marcador de Posição do Rodapé 3">
            <a:extLst>
              <a:ext uri="{FF2B5EF4-FFF2-40B4-BE49-F238E27FC236}">
                <a16:creationId xmlns:a16="http://schemas.microsoft.com/office/drawing/2014/main" id="{3A02D8BA-4B9D-B72C-DD40-E716092192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5" name="Marcador de Posição do Número do Diapositivo 4">
            <a:extLst>
              <a:ext uri="{FF2B5EF4-FFF2-40B4-BE49-F238E27FC236}">
                <a16:creationId xmlns:a16="http://schemas.microsoft.com/office/drawing/2014/main" id="{1A6CB85F-B8A6-82EB-CB69-A4435E94C7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7DCD7C-89A0-40E3-9FA5-21B9E5F0770A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912865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Título 1">
            <a:extLst>
              <a:ext uri="{FF2B5EF4-FFF2-40B4-BE49-F238E27FC236}">
                <a16:creationId xmlns:a16="http://schemas.microsoft.com/office/drawing/2014/main" id="{F9D2AF79-87F9-86C6-665E-0CC4866060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Marcador de Posição do Texto 2">
            <a:extLst>
              <a:ext uri="{FF2B5EF4-FFF2-40B4-BE49-F238E27FC236}">
                <a16:creationId xmlns:a16="http://schemas.microsoft.com/office/drawing/2014/main" id="{11532EAA-E819-2EBB-2297-A0F874A4611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Marcador de Posição da Data 3">
            <a:extLst>
              <a:ext uri="{FF2B5EF4-FFF2-40B4-BE49-F238E27FC236}">
                <a16:creationId xmlns:a16="http://schemas.microsoft.com/office/drawing/2014/main" id="{00DEDB11-2763-775F-2BFF-B63EDBAAF61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CFCA4896-0598-46DC-8A1E-ECEC48A34F74}" type="datetimeFigureOut">
              <a:rPr lang="pt-PT" smtClean="0"/>
              <a:t>22/02/2026</a:t>
            </a:fld>
            <a:endParaRPr lang="pt-PT"/>
          </a:p>
        </p:txBody>
      </p:sp>
      <p:sp>
        <p:nvSpPr>
          <p:cNvPr id="5" name="Marcador de Posição do Rodapé 4">
            <a:extLst>
              <a:ext uri="{FF2B5EF4-FFF2-40B4-BE49-F238E27FC236}">
                <a16:creationId xmlns:a16="http://schemas.microsoft.com/office/drawing/2014/main" id="{E28E23B5-B34B-7F79-0DEB-B4F151E7D60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pt-PT"/>
          </a:p>
        </p:txBody>
      </p:sp>
      <p:sp>
        <p:nvSpPr>
          <p:cNvPr id="6" name="Marcador de Posição do Número do Diapositivo 5">
            <a:extLst>
              <a:ext uri="{FF2B5EF4-FFF2-40B4-BE49-F238E27FC236}">
                <a16:creationId xmlns:a16="http://schemas.microsoft.com/office/drawing/2014/main" id="{199C92A8-C08B-0F83-1CD4-F8F66428CF7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67DCD7C-89A0-40E3-9FA5-21B9E5F0770A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868244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PT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 hidden="1">
            <a:extLst>
              <a:ext uri="{FF2B5EF4-FFF2-40B4-BE49-F238E27FC236}">
                <a16:creationId xmlns:a16="http://schemas.microsoft.com/office/drawing/2014/main" id="{71BF02CB-544B-4105-207A-A64BDBD575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PT"/>
          </a:p>
        </p:txBody>
      </p:sp>
      <p:pic>
        <p:nvPicPr>
          <p:cNvPr id="3" name="Imagem 2">
            <a:extLst>
              <a:ext uri="{FF2B5EF4-FFF2-40B4-BE49-F238E27FC236}">
                <a16:creationId xmlns:a16="http://schemas.microsoft.com/office/drawing/2014/main" id="{AFFBF5DC-8F76-1CFC-5560-90F24FF972D3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4687713"/>
      </p:ext>
    </p:extLst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 hidden="1">
            <a:extLst>
              <a:ext uri="{FF2B5EF4-FFF2-40B4-BE49-F238E27FC236}">
                <a16:creationId xmlns:a16="http://schemas.microsoft.com/office/drawing/2014/main" id="{76D226BE-ABD0-37BB-4A70-A172B69F20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altLang="pt-PT" sz="2800">
                <a:solidFill>
                  <a:srgbClr val="A4D76B"/>
                </a:solidFill>
                <a:latin typeface="Bodoni MT Condensed" pitchFamily="18" charset="0"/>
              </a:rPr>
              <a:t>1ª Parte – Enquadramento teórico </a:t>
            </a:r>
            <a:br>
              <a:rPr lang="pt-PT" altLang="pt-PT" sz="2800">
                <a:solidFill>
                  <a:srgbClr val="A4D76B"/>
                </a:solidFill>
                <a:latin typeface="Bodoni MT Condensed" pitchFamily="18" charset="0"/>
              </a:rPr>
            </a:br>
            <a:r>
              <a:rPr lang="pt-PT" altLang="pt-PT" sz="2800">
                <a:solidFill>
                  <a:srgbClr val="CCE9AD"/>
                </a:solidFill>
                <a:latin typeface="Bodoni MT Condensed" pitchFamily="18" charset="0"/>
              </a:rPr>
              <a:t>b) Dos seus Discursos  Historiográficos III</a:t>
            </a:r>
            <a:endParaRPr lang="pt-PT" altLang="pt-PT" sz="2800">
              <a:solidFill>
                <a:srgbClr val="CCE9AD"/>
              </a:solidFill>
            </a:endParaRPr>
          </a:p>
        </p:txBody>
      </p:sp>
      <p:pic>
        <p:nvPicPr>
          <p:cNvPr id="3" name="Imagem 2">
            <a:extLst>
              <a:ext uri="{FF2B5EF4-FFF2-40B4-BE49-F238E27FC236}">
                <a16:creationId xmlns:a16="http://schemas.microsoft.com/office/drawing/2014/main" id="{A5E2F162-5E57-1A0E-AF76-A616B3F8A907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31007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 hidden="1">
            <a:extLst>
              <a:ext uri="{FF2B5EF4-FFF2-40B4-BE49-F238E27FC236}">
                <a16:creationId xmlns:a16="http://schemas.microsoft.com/office/drawing/2014/main" id="{68935D3B-F6C1-77A1-74EC-88552D69AB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PT"/>
          </a:p>
        </p:txBody>
      </p:sp>
      <p:pic>
        <p:nvPicPr>
          <p:cNvPr id="3" name="Imagem 2">
            <a:extLst>
              <a:ext uri="{FF2B5EF4-FFF2-40B4-BE49-F238E27FC236}">
                <a16:creationId xmlns:a16="http://schemas.microsoft.com/office/drawing/2014/main" id="{B6EA57F2-23B2-B681-148F-41148A78FBCC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823496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 hidden="1">
            <a:extLst>
              <a:ext uri="{FF2B5EF4-FFF2-40B4-BE49-F238E27FC236}">
                <a16:creationId xmlns:a16="http://schemas.microsoft.com/office/drawing/2014/main" id="{AC93800A-795B-F5BC-FA75-94B6128F1B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PT"/>
          </a:p>
        </p:txBody>
      </p:sp>
      <p:pic>
        <p:nvPicPr>
          <p:cNvPr id="3" name="Imagem 2">
            <a:extLst>
              <a:ext uri="{FF2B5EF4-FFF2-40B4-BE49-F238E27FC236}">
                <a16:creationId xmlns:a16="http://schemas.microsoft.com/office/drawing/2014/main" id="{AE1CA71E-DCE8-BEEE-3E86-4E6326BA16AC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774127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 hidden="1">
            <a:extLst>
              <a:ext uri="{FF2B5EF4-FFF2-40B4-BE49-F238E27FC236}">
                <a16:creationId xmlns:a16="http://schemas.microsoft.com/office/drawing/2014/main" id="{58E17C4D-4F68-1AC9-639F-5FD1E1FF7B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PT"/>
          </a:p>
        </p:txBody>
      </p:sp>
      <p:pic>
        <p:nvPicPr>
          <p:cNvPr id="3" name="Imagem 2">
            <a:extLst>
              <a:ext uri="{FF2B5EF4-FFF2-40B4-BE49-F238E27FC236}">
                <a16:creationId xmlns:a16="http://schemas.microsoft.com/office/drawing/2014/main" id="{D8246977-2E2A-3149-18E6-34609256A792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724237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 hidden="1">
            <a:extLst>
              <a:ext uri="{FF2B5EF4-FFF2-40B4-BE49-F238E27FC236}">
                <a16:creationId xmlns:a16="http://schemas.microsoft.com/office/drawing/2014/main" id="{9A32B68F-E112-B444-2216-6FF6460483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PT"/>
          </a:p>
        </p:txBody>
      </p:sp>
      <p:pic>
        <p:nvPicPr>
          <p:cNvPr id="3" name="Imagem 2">
            <a:extLst>
              <a:ext uri="{FF2B5EF4-FFF2-40B4-BE49-F238E27FC236}">
                <a16:creationId xmlns:a16="http://schemas.microsoft.com/office/drawing/2014/main" id="{3644033D-9883-93B1-67A8-2DA9BE6FEF1E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919311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 hidden="1">
            <a:extLst>
              <a:ext uri="{FF2B5EF4-FFF2-40B4-BE49-F238E27FC236}">
                <a16:creationId xmlns:a16="http://schemas.microsoft.com/office/drawing/2014/main" id="{113140B9-C838-C405-E83F-E546B7CE68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PT"/>
          </a:p>
        </p:txBody>
      </p:sp>
      <p:pic>
        <p:nvPicPr>
          <p:cNvPr id="3" name="Imagem 2">
            <a:extLst>
              <a:ext uri="{FF2B5EF4-FFF2-40B4-BE49-F238E27FC236}">
                <a16:creationId xmlns:a16="http://schemas.microsoft.com/office/drawing/2014/main" id="{EC879459-E71B-2D34-0D49-C53F01D675F2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13968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 hidden="1">
            <a:extLst>
              <a:ext uri="{FF2B5EF4-FFF2-40B4-BE49-F238E27FC236}">
                <a16:creationId xmlns:a16="http://schemas.microsoft.com/office/drawing/2014/main" id="{6873AFC1-13F6-D517-D4C6-22E291AE50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PT"/>
          </a:p>
        </p:txBody>
      </p:sp>
      <p:pic>
        <p:nvPicPr>
          <p:cNvPr id="3" name="Imagem 2">
            <a:extLst>
              <a:ext uri="{FF2B5EF4-FFF2-40B4-BE49-F238E27FC236}">
                <a16:creationId xmlns:a16="http://schemas.microsoft.com/office/drawing/2014/main" id="{F65D6AD5-5CA0-146D-BC05-D5403AB51436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127553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 hidden="1">
            <a:extLst>
              <a:ext uri="{FF2B5EF4-FFF2-40B4-BE49-F238E27FC236}">
                <a16:creationId xmlns:a16="http://schemas.microsoft.com/office/drawing/2014/main" id="{9C2B99AC-1B2E-0600-25D6-BB0744B5BC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PT"/>
          </a:p>
        </p:txBody>
      </p:sp>
      <p:pic>
        <p:nvPicPr>
          <p:cNvPr id="3" name="Imagem 2">
            <a:extLst>
              <a:ext uri="{FF2B5EF4-FFF2-40B4-BE49-F238E27FC236}">
                <a16:creationId xmlns:a16="http://schemas.microsoft.com/office/drawing/2014/main" id="{6EB0C09C-6C18-BC1D-11A8-6F117F285A6E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395445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 hidden="1">
            <a:extLst>
              <a:ext uri="{FF2B5EF4-FFF2-40B4-BE49-F238E27FC236}">
                <a16:creationId xmlns:a16="http://schemas.microsoft.com/office/drawing/2014/main" id="{92543192-FE98-17F3-86DC-C146F335B6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PT"/>
          </a:p>
        </p:txBody>
      </p:sp>
      <p:pic>
        <p:nvPicPr>
          <p:cNvPr id="3" name="Imagem 2">
            <a:extLst>
              <a:ext uri="{FF2B5EF4-FFF2-40B4-BE49-F238E27FC236}">
                <a16:creationId xmlns:a16="http://schemas.microsoft.com/office/drawing/2014/main" id="{8A2C43AF-8F06-5445-6F44-5C1A6FD046FA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052785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 hidden="1">
            <a:extLst>
              <a:ext uri="{FF2B5EF4-FFF2-40B4-BE49-F238E27FC236}">
                <a16:creationId xmlns:a16="http://schemas.microsoft.com/office/drawing/2014/main" id="{9509016A-026F-9165-F793-1B165E8A43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PT"/>
          </a:p>
        </p:txBody>
      </p:sp>
      <p:pic>
        <p:nvPicPr>
          <p:cNvPr id="3" name="Imagem 2">
            <a:extLst>
              <a:ext uri="{FF2B5EF4-FFF2-40B4-BE49-F238E27FC236}">
                <a16:creationId xmlns:a16="http://schemas.microsoft.com/office/drawing/2014/main" id="{92334B93-2C2B-55E0-9D7B-B9FCD2B70A26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5078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 hidden="1">
            <a:extLst>
              <a:ext uri="{FF2B5EF4-FFF2-40B4-BE49-F238E27FC236}">
                <a16:creationId xmlns:a16="http://schemas.microsoft.com/office/drawing/2014/main" id="{6584B78B-47C4-9B0D-F160-05F3727E3F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PT"/>
          </a:p>
        </p:txBody>
      </p:sp>
      <p:pic>
        <p:nvPicPr>
          <p:cNvPr id="3" name="Imagem 2">
            <a:extLst>
              <a:ext uri="{FF2B5EF4-FFF2-40B4-BE49-F238E27FC236}">
                <a16:creationId xmlns:a16="http://schemas.microsoft.com/office/drawing/2014/main" id="{D461C73D-18D7-5DD0-5154-0EB6B0C299D8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197874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 hidden="1">
            <a:extLst>
              <a:ext uri="{FF2B5EF4-FFF2-40B4-BE49-F238E27FC236}">
                <a16:creationId xmlns:a16="http://schemas.microsoft.com/office/drawing/2014/main" id="{71E7CB9D-F990-0952-651B-0E6CC54D53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PT"/>
          </a:p>
        </p:txBody>
      </p:sp>
      <p:pic>
        <p:nvPicPr>
          <p:cNvPr id="3" name="Imagem 2">
            <a:extLst>
              <a:ext uri="{FF2B5EF4-FFF2-40B4-BE49-F238E27FC236}">
                <a16:creationId xmlns:a16="http://schemas.microsoft.com/office/drawing/2014/main" id="{76EB92EE-0B6C-1067-7ECD-EE073B9B337C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925618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 hidden="1">
            <a:extLst>
              <a:ext uri="{FF2B5EF4-FFF2-40B4-BE49-F238E27FC236}">
                <a16:creationId xmlns:a16="http://schemas.microsoft.com/office/drawing/2014/main" id="{D17F391A-C95B-58A7-D36E-DCDB461AFA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PT"/>
          </a:p>
        </p:txBody>
      </p:sp>
      <p:pic>
        <p:nvPicPr>
          <p:cNvPr id="3" name="Imagem 2">
            <a:extLst>
              <a:ext uri="{FF2B5EF4-FFF2-40B4-BE49-F238E27FC236}">
                <a16:creationId xmlns:a16="http://schemas.microsoft.com/office/drawing/2014/main" id="{2B57C8AA-C0D2-B8CB-6B4E-B907A67D6A35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568126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 hidden="1">
            <a:extLst>
              <a:ext uri="{FF2B5EF4-FFF2-40B4-BE49-F238E27FC236}">
                <a16:creationId xmlns:a16="http://schemas.microsoft.com/office/drawing/2014/main" id="{BBD652CB-7DCD-9768-B07F-1716DD8130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PT"/>
          </a:p>
        </p:txBody>
      </p:sp>
      <p:pic>
        <p:nvPicPr>
          <p:cNvPr id="3" name="Imagem 2">
            <a:extLst>
              <a:ext uri="{FF2B5EF4-FFF2-40B4-BE49-F238E27FC236}">
                <a16:creationId xmlns:a16="http://schemas.microsoft.com/office/drawing/2014/main" id="{8508F696-6A42-6B10-3A3F-917217F4A09B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946805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 hidden="1">
            <a:extLst>
              <a:ext uri="{FF2B5EF4-FFF2-40B4-BE49-F238E27FC236}">
                <a16:creationId xmlns:a16="http://schemas.microsoft.com/office/drawing/2014/main" id="{3729BD25-8BBD-DBE1-0E99-3650DE4B84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PT"/>
          </a:p>
        </p:txBody>
      </p:sp>
      <p:pic>
        <p:nvPicPr>
          <p:cNvPr id="3" name="Imagem 2">
            <a:extLst>
              <a:ext uri="{FF2B5EF4-FFF2-40B4-BE49-F238E27FC236}">
                <a16:creationId xmlns:a16="http://schemas.microsoft.com/office/drawing/2014/main" id="{DF7210ED-FA3B-A18C-97EA-0E9D3AFB7EB8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236717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 hidden="1">
            <a:extLst>
              <a:ext uri="{FF2B5EF4-FFF2-40B4-BE49-F238E27FC236}">
                <a16:creationId xmlns:a16="http://schemas.microsoft.com/office/drawing/2014/main" id="{C208C3FC-8256-C03F-6465-1D82F155E4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PT"/>
          </a:p>
        </p:txBody>
      </p:sp>
      <p:pic>
        <p:nvPicPr>
          <p:cNvPr id="3" name="Imagem 2">
            <a:extLst>
              <a:ext uri="{FF2B5EF4-FFF2-40B4-BE49-F238E27FC236}">
                <a16:creationId xmlns:a16="http://schemas.microsoft.com/office/drawing/2014/main" id="{D5F724CD-37D8-CF48-5051-3821D23C4C5B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274351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 hidden="1">
            <a:extLst>
              <a:ext uri="{FF2B5EF4-FFF2-40B4-BE49-F238E27FC236}">
                <a16:creationId xmlns:a16="http://schemas.microsoft.com/office/drawing/2014/main" id="{95EAD7AA-BB4E-9B42-698A-938A5970A3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PT"/>
          </a:p>
        </p:txBody>
      </p:sp>
      <p:pic>
        <p:nvPicPr>
          <p:cNvPr id="3" name="Imagem 2">
            <a:extLst>
              <a:ext uri="{FF2B5EF4-FFF2-40B4-BE49-F238E27FC236}">
                <a16:creationId xmlns:a16="http://schemas.microsoft.com/office/drawing/2014/main" id="{F8D84E00-97A4-656C-385B-6E23829E87E3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255500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 hidden="1">
            <a:extLst>
              <a:ext uri="{FF2B5EF4-FFF2-40B4-BE49-F238E27FC236}">
                <a16:creationId xmlns:a16="http://schemas.microsoft.com/office/drawing/2014/main" id="{5CD8BCA8-AF15-585A-311B-EC07921439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PT"/>
          </a:p>
        </p:txBody>
      </p:sp>
      <p:pic>
        <p:nvPicPr>
          <p:cNvPr id="3" name="Imagem 2">
            <a:extLst>
              <a:ext uri="{FF2B5EF4-FFF2-40B4-BE49-F238E27FC236}">
                <a16:creationId xmlns:a16="http://schemas.microsoft.com/office/drawing/2014/main" id="{8138FA78-BB3A-2A88-B8E3-E1546824C8B6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767603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 hidden="1">
            <a:extLst>
              <a:ext uri="{FF2B5EF4-FFF2-40B4-BE49-F238E27FC236}">
                <a16:creationId xmlns:a16="http://schemas.microsoft.com/office/drawing/2014/main" id="{4FDCB601-8CD7-C952-19B1-D569AD19CC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PT"/>
          </a:p>
        </p:txBody>
      </p:sp>
      <p:pic>
        <p:nvPicPr>
          <p:cNvPr id="3" name="Imagem 2">
            <a:extLst>
              <a:ext uri="{FF2B5EF4-FFF2-40B4-BE49-F238E27FC236}">
                <a16:creationId xmlns:a16="http://schemas.microsoft.com/office/drawing/2014/main" id="{089C309C-3DB0-2233-708D-01287C87DDD3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683303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 hidden="1">
            <a:extLst>
              <a:ext uri="{FF2B5EF4-FFF2-40B4-BE49-F238E27FC236}">
                <a16:creationId xmlns:a16="http://schemas.microsoft.com/office/drawing/2014/main" id="{9BD86A25-716E-868B-CDDD-1EAE67F8ED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PT"/>
          </a:p>
        </p:txBody>
      </p:sp>
      <p:pic>
        <p:nvPicPr>
          <p:cNvPr id="3" name="Imagem 2">
            <a:extLst>
              <a:ext uri="{FF2B5EF4-FFF2-40B4-BE49-F238E27FC236}">
                <a16:creationId xmlns:a16="http://schemas.microsoft.com/office/drawing/2014/main" id="{878705CE-BA3F-95E4-1474-7833523E66B9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203904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 hidden="1">
            <a:extLst>
              <a:ext uri="{FF2B5EF4-FFF2-40B4-BE49-F238E27FC236}">
                <a16:creationId xmlns:a16="http://schemas.microsoft.com/office/drawing/2014/main" id="{B06C847A-FFD3-2DFE-28EC-0EE1872B75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PT"/>
          </a:p>
        </p:txBody>
      </p:sp>
      <p:pic>
        <p:nvPicPr>
          <p:cNvPr id="3" name="Imagem 2">
            <a:extLst>
              <a:ext uri="{FF2B5EF4-FFF2-40B4-BE49-F238E27FC236}">
                <a16:creationId xmlns:a16="http://schemas.microsoft.com/office/drawing/2014/main" id="{DF226E7C-2C17-46BB-9EC1-53744853C7D4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93046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 hidden="1">
            <a:extLst>
              <a:ext uri="{FF2B5EF4-FFF2-40B4-BE49-F238E27FC236}">
                <a16:creationId xmlns:a16="http://schemas.microsoft.com/office/drawing/2014/main" id="{A6534E68-8271-B1DE-0EBD-5FBAEFBD90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pt-PT" altLang="pt-PT" sz="2400">
                <a:solidFill>
                  <a:srgbClr val="A4D76B"/>
                </a:solidFill>
                <a:latin typeface="Bodoni MT Condensed" pitchFamily="18" charset="0"/>
              </a:rPr>
              <a:t>1ª Parte – Enquadramento teórico </a:t>
            </a:r>
            <a:br>
              <a:rPr lang="pt-PT" altLang="pt-PT" sz="2400">
                <a:solidFill>
                  <a:schemeClr val="bg2">
                    <a:lumMod val="40000"/>
                    <a:lumOff val="60000"/>
                  </a:schemeClr>
                </a:solidFill>
                <a:latin typeface="Bodoni MT Condensed" pitchFamily="18" charset="0"/>
              </a:rPr>
            </a:br>
            <a:r>
              <a:rPr lang="pt-PT" altLang="pt-PT" sz="2400">
                <a:solidFill>
                  <a:srgbClr val="CCE9AD"/>
                </a:solidFill>
                <a:latin typeface="Bodoni MT Condensed" pitchFamily="18" charset="0"/>
              </a:rPr>
              <a:t>Introdução - Vectores de Problematização I</a:t>
            </a:r>
            <a:endParaRPr lang="pt-PT" altLang="pt-PT" sz="2400" dirty="0">
              <a:solidFill>
                <a:srgbClr val="CCE9AD"/>
              </a:solidFill>
            </a:endParaRPr>
          </a:p>
        </p:txBody>
      </p:sp>
      <p:pic>
        <p:nvPicPr>
          <p:cNvPr id="3" name="Imagem 2">
            <a:extLst>
              <a:ext uri="{FF2B5EF4-FFF2-40B4-BE49-F238E27FC236}">
                <a16:creationId xmlns:a16="http://schemas.microsoft.com/office/drawing/2014/main" id="{490104A4-EDF3-32F6-35B3-B6C5085BD624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399237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 hidden="1">
            <a:extLst>
              <a:ext uri="{FF2B5EF4-FFF2-40B4-BE49-F238E27FC236}">
                <a16:creationId xmlns:a16="http://schemas.microsoft.com/office/drawing/2014/main" id="{004DD347-853F-5A69-F9E9-D27073DE74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PT"/>
          </a:p>
        </p:txBody>
      </p:sp>
      <p:pic>
        <p:nvPicPr>
          <p:cNvPr id="3" name="Imagem 2">
            <a:extLst>
              <a:ext uri="{FF2B5EF4-FFF2-40B4-BE49-F238E27FC236}">
                <a16:creationId xmlns:a16="http://schemas.microsoft.com/office/drawing/2014/main" id="{C25D7648-9434-6C5E-3FD6-96A15D9C2604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178123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 hidden="1">
            <a:extLst>
              <a:ext uri="{FF2B5EF4-FFF2-40B4-BE49-F238E27FC236}">
                <a16:creationId xmlns:a16="http://schemas.microsoft.com/office/drawing/2014/main" id="{7A3DEB12-0346-CD0F-326B-C3835637C1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PT"/>
          </a:p>
        </p:txBody>
      </p:sp>
      <p:pic>
        <p:nvPicPr>
          <p:cNvPr id="3" name="Imagem 2">
            <a:extLst>
              <a:ext uri="{FF2B5EF4-FFF2-40B4-BE49-F238E27FC236}">
                <a16:creationId xmlns:a16="http://schemas.microsoft.com/office/drawing/2014/main" id="{65F1679E-9EB5-22CB-2076-1416CB804D31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68674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 hidden="1">
            <a:extLst>
              <a:ext uri="{FF2B5EF4-FFF2-40B4-BE49-F238E27FC236}">
                <a16:creationId xmlns:a16="http://schemas.microsoft.com/office/drawing/2014/main" id="{22797D14-90B1-B662-A508-FE7DE3AB1F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altLang="pt-PT" sz="3200">
                <a:solidFill>
                  <a:srgbClr val="A4D76B"/>
                </a:solidFill>
                <a:latin typeface="Bodoni MT Condensed" pitchFamily="18" charset="0"/>
              </a:rPr>
              <a:t>1ª Parte – Enquadramento teórico </a:t>
            </a:r>
            <a:br>
              <a:rPr lang="pt-PT" altLang="pt-PT" sz="3200">
                <a:solidFill>
                  <a:srgbClr val="A4D76B"/>
                </a:solidFill>
                <a:latin typeface="Bodoni MT Condensed" pitchFamily="18" charset="0"/>
              </a:rPr>
            </a:br>
            <a:r>
              <a:rPr lang="pt-PT" altLang="pt-PT" sz="3200">
                <a:solidFill>
                  <a:srgbClr val="CCE9AD"/>
                </a:solidFill>
                <a:latin typeface="Bodoni MT Condensed" pitchFamily="18" charset="0"/>
              </a:rPr>
              <a:t>Introdução - Vectores de Problematização II</a:t>
            </a:r>
            <a:endParaRPr lang="pt-PT" altLang="pt-PT" sz="3200">
              <a:solidFill>
                <a:srgbClr val="CCE9AD"/>
              </a:solidFill>
            </a:endParaRPr>
          </a:p>
        </p:txBody>
      </p:sp>
      <p:pic>
        <p:nvPicPr>
          <p:cNvPr id="3" name="Imagem 2">
            <a:extLst>
              <a:ext uri="{FF2B5EF4-FFF2-40B4-BE49-F238E27FC236}">
                <a16:creationId xmlns:a16="http://schemas.microsoft.com/office/drawing/2014/main" id="{FE2DCE90-0BDF-F904-984E-1B97696B4B88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98615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 hidden="1">
            <a:extLst>
              <a:ext uri="{FF2B5EF4-FFF2-40B4-BE49-F238E27FC236}">
                <a16:creationId xmlns:a16="http://schemas.microsoft.com/office/drawing/2014/main" id="{1879BB2C-DCFE-2F45-8111-8914BBA9B6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altLang="pt-PT" sz="2800">
                <a:solidFill>
                  <a:srgbClr val="A4D76B"/>
                </a:solidFill>
                <a:latin typeface="Bodoni MT Condensed" pitchFamily="18" charset="0"/>
              </a:rPr>
              <a:t>1ª Parte – Enquadramento teórico </a:t>
            </a:r>
            <a:br>
              <a:rPr lang="pt-PT" altLang="pt-PT" sz="2800">
                <a:solidFill>
                  <a:srgbClr val="A4D76B"/>
                </a:solidFill>
                <a:latin typeface="Bodoni MT Condensed" pitchFamily="18" charset="0"/>
              </a:rPr>
            </a:br>
            <a:r>
              <a:rPr lang="pt-PT" altLang="pt-PT" sz="2800">
                <a:solidFill>
                  <a:srgbClr val="CCE9AD"/>
                </a:solidFill>
                <a:latin typeface="Bodoni MT Condensed" pitchFamily="18" charset="0"/>
              </a:rPr>
              <a:t>Introdução - Vectores de Problematização II</a:t>
            </a:r>
            <a:endParaRPr lang="pt-PT" altLang="pt-PT" sz="2800">
              <a:solidFill>
                <a:srgbClr val="CCE9AD"/>
              </a:solidFill>
            </a:endParaRPr>
          </a:p>
        </p:txBody>
      </p:sp>
      <p:pic>
        <p:nvPicPr>
          <p:cNvPr id="3" name="Imagem 2">
            <a:extLst>
              <a:ext uri="{FF2B5EF4-FFF2-40B4-BE49-F238E27FC236}">
                <a16:creationId xmlns:a16="http://schemas.microsoft.com/office/drawing/2014/main" id="{7B12FCD6-8390-A1DF-D21F-690ED2CD8B65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599095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 hidden="1">
            <a:extLst>
              <a:ext uri="{FF2B5EF4-FFF2-40B4-BE49-F238E27FC236}">
                <a16:creationId xmlns:a16="http://schemas.microsoft.com/office/drawing/2014/main" id="{A2E5A1B7-5BF5-E3A5-9BEB-D094589078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altLang="pt-PT" sz="2800">
                <a:solidFill>
                  <a:srgbClr val="A4D76B"/>
                </a:solidFill>
                <a:latin typeface="Bodoni MT Condensed" pitchFamily="18" charset="0"/>
              </a:rPr>
              <a:t>1ª Parte – Enquadramento teórico </a:t>
            </a:r>
            <a:br>
              <a:rPr lang="pt-PT" altLang="pt-PT" sz="2800">
                <a:solidFill>
                  <a:srgbClr val="A4D76B"/>
                </a:solidFill>
                <a:latin typeface="Bodoni MT Condensed" pitchFamily="18" charset="0"/>
              </a:rPr>
            </a:br>
            <a:r>
              <a:rPr lang="pt-PT" altLang="pt-PT" sz="2800">
                <a:solidFill>
                  <a:srgbClr val="CCE9AD"/>
                </a:solidFill>
                <a:latin typeface="Bodoni MT Condensed" pitchFamily="18" charset="0"/>
              </a:rPr>
              <a:t>a) Para um  Orientalismo...I</a:t>
            </a:r>
            <a:endParaRPr lang="pt-PT" altLang="pt-PT" sz="2800">
              <a:solidFill>
                <a:srgbClr val="CCE9AD"/>
              </a:solidFill>
            </a:endParaRPr>
          </a:p>
        </p:txBody>
      </p:sp>
      <p:pic>
        <p:nvPicPr>
          <p:cNvPr id="3" name="Imagem 2">
            <a:extLst>
              <a:ext uri="{FF2B5EF4-FFF2-40B4-BE49-F238E27FC236}">
                <a16:creationId xmlns:a16="http://schemas.microsoft.com/office/drawing/2014/main" id="{FD83CABA-012A-CBD9-CB5C-A3B05AFE5316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696225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 hidden="1">
            <a:extLst>
              <a:ext uri="{FF2B5EF4-FFF2-40B4-BE49-F238E27FC236}">
                <a16:creationId xmlns:a16="http://schemas.microsoft.com/office/drawing/2014/main" id="{F49B4E5A-429F-DA83-6250-EB6AADD406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altLang="pt-PT" sz="2800">
                <a:solidFill>
                  <a:srgbClr val="A4D76B"/>
                </a:solidFill>
                <a:latin typeface="Bodoni MT Condensed" pitchFamily="18" charset="0"/>
              </a:rPr>
              <a:t>1ª Parte – Enquadramento teórico </a:t>
            </a:r>
            <a:br>
              <a:rPr lang="pt-PT" altLang="pt-PT" sz="2800">
                <a:solidFill>
                  <a:srgbClr val="A4D76B"/>
                </a:solidFill>
                <a:latin typeface="Bodoni MT Condensed" pitchFamily="18" charset="0"/>
              </a:rPr>
            </a:br>
            <a:r>
              <a:rPr lang="pt-PT" altLang="pt-PT" sz="2800">
                <a:solidFill>
                  <a:srgbClr val="CCE9AD"/>
                </a:solidFill>
                <a:latin typeface="Bodoni MT Condensed" pitchFamily="18" charset="0"/>
              </a:rPr>
              <a:t>a) Para um  Orientalismo...II</a:t>
            </a:r>
            <a:endParaRPr lang="pt-PT" altLang="pt-PT" sz="2800">
              <a:solidFill>
                <a:srgbClr val="CCE9AD"/>
              </a:solidFill>
            </a:endParaRPr>
          </a:p>
        </p:txBody>
      </p:sp>
      <p:pic>
        <p:nvPicPr>
          <p:cNvPr id="3" name="Imagem 2">
            <a:extLst>
              <a:ext uri="{FF2B5EF4-FFF2-40B4-BE49-F238E27FC236}">
                <a16:creationId xmlns:a16="http://schemas.microsoft.com/office/drawing/2014/main" id="{289EB090-FC58-62D2-AB6E-AC46DB3EF5C5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310923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 hidden="1">
            <a:extLst>
              <a:ext uri="{FF2B5EF4-FFF2-40B4-BE49-F238E27FC236}">
                <a16:creationId xmlns:a16="http://schemas.microsoft.com/office/drawing/2014/main" id="{069413C7-3587-46F2-6406-E3A485E788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altLang="pt-PT" sz="2800">
                <a:solidFill>
                  <a:srgbClr val="A4D76B"/>
                </a:solidFill>
                <a:latin typeface="Bodoni MT Condensed" pitchFamily="18" charset="0"/>
              </a:rPr>
              <a:t>1ª Parte – Enquadramento teórico </a:t>
            </a:r>
            <a:br>
              <a:rPr lang="pt-PT" altLang="pt-PT" sz="2800">
                <a:solidFill>
                  <a:srgbClr val="A4D76B"/>
                </a:solidFill>
                <a:latin typeface="Bodoni MT Condensed" pitchFamily="18" charset="0"/>
              </a:rPr>
            </a:br>
            <a:r>
              <a:rPr lang="pt-PT" altLang="pt-PT" sz="2800">
                <a:solidFill>
                  <a:srgbClr val="CCE9AD"/>
                </a:solidFill>
                <a:latin typeface="Bodoni MT Condensed" pitchFamily="18" charset="0"/>
              </a:rPr>
              <a:t>b) Dos seus Discursos  Historiográficos I</a:t>
            </a:r>
            <a:endParaRPr lang="pt-PT" altLang="pt-PT" sz="2800">
              <a:solidFill>
                <a:srgbClr val="CCE9AD"/>
              </a:solidFill>
            </a:endParaRPr>
          </a:p>
        </p:txBody>
      </p:sp>
      <p:pic>
        <p:nvPicPr>
          <p:cNvPr id="3" name="Imagem 2">
            <a:extLst>
              <a:ext uri="{FF2B5EF4-FFF2-40B4-BE49-F238E27FC236}">
                <a16:creationId xmlns:a16="http://schemas.microsoft.com/office/drawing/2014/main" id="{1BA9C006-32C5-4F35-FA8B-0EE2E52E60E9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373436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 hidden="1">
            <a:extLst>
              <a:ext uri="{FF2B5EF4-FFF2-40B4-BE49-F238E27FC236}">
                <a16:creationId xmlns:a16="http://schemas.microsoft.com/office/drawing/2014/main" id="{FCA21B28-A7D9-5980-0E24-CAE887FB6B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altLang="pt-PT" sz="2800">
                <a:solidFill>
                  <a:srgbClr val="A4D76B"/>
                </a:solidFill>
                <a:latin typeface="Bodoni MT Condensed" pitchFamily="18" charset="0"/>
              </a:rPr>
              <a:t>1ª Parte – Enquadramento teórico </a:t>
            </a:r>
            <a:br>
              <a:rPr lang="pt-PT" altLang="pt-PT" sz="2800">
                <a:solidFill>
                  <a:srgbClr val="A4D76B"/>
                </a:solidFill>
                <a:latin typeface="Bodoni MT Condensed" pitchFamily="18" charset="0"/>
              </a:rPr>
            </a:br>
            <a:r>
              <a:rPr lang="pt-PT" altLang="pt-PT" sz="2800">
                <a:solidFill>
                  <a:srgbClr val="CCE9AD"/>
                </a:solidFill>
                <a:latin typeface="Bodoni MT Condensed" pitchFamily="18" charset="0"/>
              </a:rPr>
              <a:t>b) Dos seus Discursos  Historiográficos II</a:t>
            </a:r>
            <a:endParaRPr lang="pt-PT" altLang="pt-PT" sz="2800">
              <a:solidFill>
                <a:srgbClr val="CCE9AD"/>
              </a:solidFill>
            </a:endParaRPr>
          </a:p>
        </p:txBody>
      </p:sp>
      <p:pic>
        <p:nvPicPr>
          <p:cNvPr id="3" name="Imagem 2">
            <a:extLst>
              <a:ext uri="{FF2B5EF4-FFF2-40B4-BE49-F238E27FC236}">
                <a16:creationId xmlns:a16="http://schemas.microsoft.com/office/drawing/2014/main" id="{D9C33119-19E6-125B-4B4E-8BF90F95E057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2069269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101</Words>
  <Application>Microsoft Office PowerPoint</Application>
  <PresentationFormat>Apresentação no Ecrã (4:3)</PresentationFormat>
  <Paragraphs>8</Paragraphs>
  <Slides>31</Slides>
  <Notes>0</Notes>
  <HiddenSlides>0</HiddenSlides>
  <MMClips>0</MMClips>
  <ScaleCrop>false</ScaleCrop>
  <HeadingPairs>
    <vt:vector size="6" baseType="variant">
      <vt:variant>
        <vt:lpstr>Tipos de letra usados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dos diapositivos</vt:lpstr>
      </vt:variant>
      <vt:variant>
        <vt:i4>31</vt:i4>
      </vt:variant>
    </vt:vector>
  </HeadingPairs>
  <TitlesOfParts>
    <vt:vector size="36" baseType="lpstr">
      <vt:lpstr>Aptos</vt:lpstr>
      <vt:lpstr>Aptos Display</vt:lpstr>
      <vt:lpstr>Arial</vt:lpstr>
      <vt:lpstr>Bodoni MT Condensed</vt:lpstr>
      <vt:lpstr>Tema do Office</vt:lpstr>
      <vt:lpstr>Apresentação do PowerPoint</vt:lpstr>
      <vt:lpstr>Apresentação do PowerPoint</vt:lpstr>
      <vt:lpstr>1ª Parte – Enquadramento teórico  Introdução - Vectores de Problematização I</vt:lpstr>
      <vt:lpstr>1ª Parte – Enquadramento teórico  Introdução - Vectores de Problematização II</vt:lpstr>
      <vt:lpstr>1ª Parte – Enquadramento teórico  Introdução - Vectores de Problematização II</vt:lpstr>
      <vt:lpstr>1ª Parte – Enquadramento teórico  a) Para um  Orientalismo...I</vt:lpstr>
      <vt:lpstr>1ª Parte – Enquadramento teórico  a) Para um  Orientalismo...II</vt:lpstr>
      <vt:lpstr>1ª Parte – Enquadramento teórico  b) Dos seus Discursos  Historiográficos I</vt:lpstr>
      <vt:lpstr>1ª Parte – Enquadramento teórico  b) Dos seus Discursos  Historiográficos II</vt:lpstr>
      <vt:lpstr>1ª Parte – Enquadramento teórico  b) Dos seus Discursos  Historiográficos III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Ana Paula Ribeiro Ferreira Menino Avelar</dc:creator>
  <cp:lastModifiedBy>Ana Paula Ribeiro Ferreira Menino Avelar</cp:lastModifiedBy>
  <cp:revision>1</cp:revision>
  <dcterms:created xsi:type="dcterms:W3CDTF">2026-02-22T16:15:44Z</dcterms:created>
  <dcterms:modified xsi:type="dcterms:W3CDTF">2026-02-22T16:15:44Z</dcterms:modified>
</cp:coreProperties>
</file>