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57" r:id="rId3"/>
    <p:sldId id="371" r:id="rId4"/>
    <p:sldId id="375" r:id="rId5"/>
    <p:sldId id="395" r:id="rId6"/>
    <p:sldId id="350" r:id="rId7"/>
    <p:sldId id="361" r:id="rId8"/>
    <p:sldId id="356" r:id="rId9"/>
    <p:sldId id="327" r:id="rId10"/>
    <p:sldId id="355" r:id="rId11"/>
    <p:sldId id="363" r:id="rId12"/>
    <p:sldId id="364" r:id="rId13"/>
    <p:sldId id="396" r:id="rId14"/>
    <p:sldId id="379" r:id="rId15"/>
    <p:sldId id="390" r:id="rId16"/>
    <p:sldId id="391" r:id="rId17"/>
    <p:sldId id="392" r:id="rId18"/>
    <p:sldId id="393" r:id="rId19"/>
    <p:sldId id="394" r:id="rId20"/>
    <p:sldId id="366" r:id="rId21"/>
    <p:sldId id="388" r:id="rId22"/>
    <p:sldId id="389" r:id="rId23"/>
    <p:sldId id="354" r:id="rId24"/>
    <p:sldId id="339" r:id="rId2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14" y="82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78BF05-FC5F-42EF-9CD3-0A8BFE5ACC08}" type="doc">
      <dgm:prSet loTypeId="urn:microsoft.com/office/officeart/2005/8/layout/vList4" loCatId="list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4F42672C-6ED6-4007-B422-C7D4BC737F86}">
      <dgm:prSet phldrT="[Texto]"/>
      <dgm:spPr/>
      <dgm:t>
        <a:bodyPr/>
        <a:lstStyle/>
        <a:p>
          <a:r>
            <a:rPr lang="pt-PT" dirty="0"/>
            <a:t>Instituto de Meios Audiovisuais da Educação</a:t>
          </a:r>
        </a:p>
        <a:p>
          <a:r>
            <a:rPr lang="pt-PT" dirty="0"/>
            <a:t> 1964|1971 </a:t>
          </a:r>
        </a:p>
      </dgm:t>
    </dgm:pt>
    <dgm:pt modelId="{B848793B-0FF8-41AE-B406-11CAF1BD2106}" type="parTrans" cxnId="{F6745FE7-1363-45AE-BAC2-3BC4324A4A24}">
      <dgm:prSet/>
      <dgm:spPr/>
      <dgm:t>
        <a:bodyPr/>
        <a:lstStyle/>
        <a:p>
          <a:endParaRPr lang="pt-PT"/>
        </a:p>
      </dgm:t>
    </dgm:pt>
    <dgm:pt modelId="{70CED86E-8F15-4D26-9961-27CE7416F3D9}" type="sibTrans" cxnId="{F6745FE7-1363-45AE-BAC2-3BC4324A4A24}">
      <dgm:prSet/>
      <dgm:spPr/>
      <dgm:t>
        <a:bodyPr/>
        <a:lstStyle/>
        <a:p>
          <a:endParaRPr lang="pt-PT"/>
        </a:p>
      </dgm:t>
    </dgm:pt>
    <dgm:pt modelId="{CE11EDCB-6720-41C1-A685-ABD2A417516F}">
      <dgm:prSet phldrT="[Texto]"/>
      <dgm:spPr/>
      <dgm:t>
        <a:bodyPr/>
        <a:lstStyle/>
        <a:p>
          <a:r>
            <a:rPr lang="pt-PT" dirty="0"/>
            <a:t>Instituto de Tecnologia Educativa </a:t>
          </a:r>
        </a:p>
        <a:p>
          <a:r>
            <a:rPr lang="pt-PT" dirty="0"/>
            <a:t>1971|1988</a:t>
          </a:r>
        </a:p>
      </dgm:t>
    </dgm:pt>
    <dgm:pt modelId="{C2B0DF86-B794-4F5C-8630-8CB6CF5A2049}" type="parTrans" cxnId="{BFCB3F80-F957-43E8-9C64-8B14B1702607}">
      <dgm:prSet/>
      <dgm:spPr/>
      <dgm:t>
        <a:bodyPr/>
        <a:lstStyle/>
        <a:p>
          <a:endParaRPr lang="pt-PT"/>
        </a:p>
      </dgm:t>
    </dgm:pt>
    <dgm:pt modelId="{3BD8EBD3-9F7C-4A41-9992-0098FB0E6058}" type="sibTrans" cxnId="{BFCB3F80-F957-43E8-9C64-8B14B1702607}">
      <dgm:prSet/>
      <dgm:spPr/>
      <dgm:t>
        <a:bodyPr/>
        <a:lstStyle/>
        <a:p>
          <a:endParaRPr lang="pt-PT"/>
        </a:p>
      </dgm:t>
    </dgm:pt>
    <dgm:pt modelId="{48FF347F-1B89-4578-BAE2-2ED09C757A48}">
      <dgm:prSet phldrT="[Texto]"/>
      <dgm:spPr/>
      <dgm:t>
        <a:bodyPr/>
        <a:lstStyle/>
        <a:p>
          <a:r>
            <a:rPr lang="pt-PT" dirty="0"/>
            <a:t>Instituto Português de Ensino a Distância </a:t>
          </a:r>
        </a:p>
        <a:p>
          <a:r>
            <a:rPr lang="pt-PT" dirty="0"/>
            <a:t> 1979|1987</a:t>
          </a:r>
        </a:p>
      </dgm:t>
    </dgm:pt>
    <dgm:pt modelId="{3B4CB258-30FA-4425-A3A0-AB5E43ED26FC}" type="parTrans" cxnId="{3CF3FB34-B3F6-46C8-87B2-5ABAD0579B60}">
      <dgm:prSet/>
      <dgm:spPr/>
      <dgm:t>
        <a:bodyPr/>
        <a:lstStyle/>
        <a:p>
          <a:endParaRPr lang="pt-PT"/>
        </a:p>
      </dgm:t>
    </dgm:pt>
    <dgm:pt modelId="{6EDA4ECC-EAC8-44F0-B705-AF1585A8F585}" type="sibTrans" cxnId="{3CF3FB34-B3F6-46C8-87B2-5ABAD0579B60}">
      <dgm:prSet/>
      <dgm:spPr/>
      <dgm:t>
        <a:bodyPr/>
        <a:lstStyle/>
        <a:p>
          <a:endParaRPr lang="pt-PT"/>
        </a:p>
      </dgm:t>
    </dgm:pt>
    <dgm:pt modelId="{8AC1AA56-6462-4E3F-A665-7FB1EDB3483A}" type="pres">
      <dgm:prSet presAssocID="{8B78BF05-FC5F-42EF-9CD3-0A8BFE5ACC0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F1D90F-C87B-44CA-9163-0B51E5AE8145}" type="pres">
      <dgm:prSet presAssocID="{4F42672C-6ED6-4007-B422-C7D4BC737F86}" presName="comp" presStyleCnt="0"/>
      <dgm:spPr/>
      <dgm:t>
        <a:bodyPr/>
        <a:lstStyle/>
        <a:p>
          <a:endParaRPr lang="pt-PT"/>
        </a:p>
      </dgm:t>
    </dgm:pt>
    <dgm:pt modelId="{E36EF071-106A-42B9-A8C3-4AA590D53FF7}" type="pres">
      <dgm:prSet presAssocID="{4F42672C-6ED6-4007-B422-C7D4BC737F86}" presName="box" presStyleLbl="node1" presStyleIdx="0" presStyleCnt="3" custLinFactNeighborX="179" custLinFactNeighborY="0"/>
      <dgm:spPr/>
      <dgm:t>
        <a:bodyPr/>
        <a:lstStyle/>
        <a:p>
          <a:endParaRPr lang="pt-PT"/>
        </a:p>
      </dgm:t>
    </dgm:pt>
    <dgm:pt modelId="{AB1AE1CB-D718-4AE4-A5FD-08B0C631CA64}" type="pres">
      <dgm:prSet presAssocID="{4F42672C-6ED6-4007-B422-C7D4BC737F86}" presName="img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</dgm:spPr>
      <dgm:t>
        <a:bodyPr/>
        <a:lstStyle/>
        <a:p>
          <a:endParaRPr lang="pt-PT"/>
        </a:p>
      </dgm:t>
    </dgm:pt>
    <dgm:pt modelId="{FE71C616-EF70-4E6A-BE39-579E7867F499}" type="pres">
      <dgm:prSet presAssocID="{4F42672C-6ED6-4007-B422-C7D4BC737F86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22F72F4-F87A-4396-964B-2AB2AB50ED40}" type="pres">
      <dgm:prSet presAssocID="{70CED86E-8F15-4D26-9961-27CE7416F3D9}" presName="spacer" presStyleCnt="0"/>
      <dgm:spPr/>
      <dgm:t>
        <a:bodyPr/>
        <a:lstStyle/>
        <a:p>
          <a:endParaRPr lang="pt-PT"/>
        </a:p>
      </dgm:t>
    </dgm:pt>
    <dgm:pt modelId="{8082A183-C002-4953-9E39-334FA59DDC94}" type="pres">
      <dgm:prSet presAssocID="{CE11EDCB-6720-41C1-A685-ABD2A417516F}" presName="comp" presStyleCnt="0"/>
      <dgm:spPr/>
      <dgm:t>
        <a:bodyPr/>
        <a:lstStyle/>
        <a:p>
          <a:endParaRPr lang="pt-PT"/>
        </a:p>
      </dgm:t>
    </dgm:pt>
    <dgm:pt modelId="{5E614B71-68F1-4D4B-B9C0-9A112070F37D}" type="pres">
      <dgm:prSet presAssocID="{CE11EDCB-6720-41C1-A685-ABD2A417516F}" presName="box" presStyleLbl="node1" presStyleIdx="1" presStyleCnt="3"/>
      <dgm:spPr/>
      <dgm:t>
        <a:bodyPr/>
        <a:lstStyle/>
        <a:p>
          <a:endParaRPr lang="pt-PT"/>
        </a:p>
      </dgm:t>
    </dgm:pt>
    <dgm:pt modelId="{59650D7A-6A6B-4B84-B548-81B64E723383}" type="pres">
      <dgm:prSet presAssocID="{CE11EDCB-6720-41C1-A685-ABD2A417516F}" presName="img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l="-10000" r="-10000"/>
          </a:stretch>
        </a:blipFill>
      </dgm:spPr>
      <dgm:t>
        <a:bodyPr/>
        <a:lstStyle/>
        <a:p>
          <a:endParaRPr lang="pt-PT"/>
        </a:p>
      </dgm:t>
    </dgm:pt>
    <dgm:pt modelId="{694061DD-8AA6-4F57-AA86-7C37BC1E3FD2}" type="pres">
      <dgm:prSet presAssocID="{CE11EDCB-6720-41C1-A685-ABD2A417516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44F4E4A-89B7-49B0-ACAB-B5969EC1BA2C}" type="pres">
      <dgm:prSet presAssocID="{3BD8EBD3-9F7C-4A41-9992-0098FB0E6058}" presName="spacer" presStyleCnt="0"/>
      <dgm:spPr/>
      <dgm:t>
        <a:bodyPr/>
        <a:lstStyle/>
        <a:p>
          <a:endParaRPr lang="pt-PT"/>
        </a:p>
      </dgm:t>
    </dgm:pt>
    <dgm:pt modelId="{30AF93F9-0763-4A47-8280-6774CFF22D34}" type="pres">
      <dgm:prSet presAssocID="{48FF347F-1B89-4578-BAE2-2ED09C757A48}" presName="comp" presStyleCnt="0"/>
      <dgm:spPr/>
      <dgm:t>
        <a:bodyPr/>
        <a:lstStyle/>
        <a:p>
          <a:endParaRPr lang="pt-PT"/>
        </a:p>
      </dgm:t>
    </dgm:pt>
    <dgm:pt modelId="{687AB1E6-4E5F-41AD-9170-9467B848F96A}" type="pres">
      <dgm:prSet presAssocID="{48FF347F-1B89-4578-BAE2-2ED09C757A48}" presName="box" presStyleLbl="node1" presStyleIdx="2" presStyleCnt="3"/>
      <dgm:spPr/>
      <dgm:t>
        <a:bodyPr/>
        <a:lstStyle/>
        <a:p>
          <a:endParaRPr lang="pt-PT"/>
        </a:p>
      </dgm:t>
    </dgm:pt>
    <dgm:pt modelId="{F77B2B16-ADFA-4925-8996-5DA637760AF2}" type="pres">
      <dgm:prSet presAssocID="{48FF347F-1B89-4578-BAE2-2ED09C757A48}" presName="img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l="-22000" r="-22000"/>
          </a:stretch>
        </a:blipFill>
      </dgm:spPr>
      <dgm:t>
        <a:bodyPr/>
        <a:lstStyle/>
        <a:p>
          <a:endParaRPr lang="pt-PT"/>
        </a:p>
      </dgm:t>
    </dgm:pt>
    <dgm:pt modelId="{8FA7CDD8-81FA-438D-89CD-127B85452641}" type="pres">
      <dgm:prSet presAssocID="{48FF347F-1B89-4578-BAE2-2ED09C757A48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A26AF06B-DA79-4604-939D-BA8E550BB4C8}" type="presOf" srcId="{8B78BF05-FC5F-42EF-9CD3-0A8BFE5ACC08}" destId="{8AC1AA56-6462-4E3F-A665-7FB1EDB3483A}" srcOrd="0" destOrd="0" presId="urn:microsoft.com/office/officeart/2005/8/layout/vList4"/>
    <dgm:cxn modelId="{E669A7D9-CBDD-45BB-9965-A594B7858EA9}" type="presOf" srcId="{48FF347F-1B89-4578-BAE2-2ED09C757A48}" destId="{8FA7CDD8-81FA-438D-89CD-127B85452641}" srcOrd="1" destOrd="0" presId="urn:microsoft.com/office/officeart/2005/8/layout/vList4"/>
    <dgm:cxn modelId="{86AB9FF7-73EC-4647-9F4A-01E83C1131D5}" type="presOf" srcId="{CE11EDCB-6720-41C1-A685-ABD2A417516F}" destId="{694061DD-8AA6-4F57-AA86-7C37BC1E3FD2}" srcOrd="1" destOrd="0" presId="urn:microsoft.com/office/officeart/2005/8/layout/vList4"/>
    <dgm:cxn modelId="{BFCB3F80-F957-43E8-9C64-8B14B1702607}" srcId="{8B78BF05-FC5F-42EF-9CD3-0A8BFE5ACC08}" destId="{CE11EDCB-6720-41C1-A685-ABD2A417516F}" srcOrd="1" destOrd="0" parTransId="{C2B0DF86-B794-4F5C-8630-8CB6CF5A2049}" sibTransId="{3BD8EBD3-9F7C-4A41-9992-0098FB0E6058}"/>
    <dgm:cxn modelId="{B0813570-2263-41D2-88D0-3C5AFDBF44CC}" type="presOf" srcId="{4F42672C-6ED6-4007-B422-C7D4BC737F86}" destId="{E36EF071-106A-42B9-A8C3-4AA590D53FF7}" srcOrd="0" destOrd="0" presId="urn:microsoft.com/office/officeart/2005/8/layout/vList4"/>
    <dgm:cxn modelId="{046FC07A-CDF5-45F7-A3DB-3585305D8FE2}" type="presOf" srcId="{4F42672C-6ED6-4007-B422-C7D4BC737F86}" destId="{FE71C616-EF70-4E6A-BE39-579E7867F499}" srcOrd="1" destOrd="0" presId="urn:microsoft.com/office/officeart/2005/8/layout/vList4"/>
    <dgm:cxn modelId="{51D0CE00-45AD-4196-A0F4-B019720C5F84}" type="presOf" srcId="{CE11EDCB-6720-41C1-A685-ABD2A417516F}" destId="{5E614B71-68F1-4D4B-B9C0-9A112070F37D}" srcOrd="0" destOrd="0" presId="urn:microsoft.com/office/officeart/2005/8/layout/vList4"/>
    <dgm:cxn modelId="{19725375-9912-470E-9009-6DEEA186F7E1}" type="presOf" srcId="{48FF347F-1B89-4578-BAE2-2ED09C757A48}" destId="{687AB1E6-4E5F-41AD-9170-9467B848F96A}" srcOrd="0" destOrd="0" presId="urn:microsoft.com/office/officeart/2005/8/layout/vList4"/>
    <dgm:cxn modelId="{F6745FE7-1363-45AE-BAC2-3BC4324A4A24}" srcId="{8B78BF05-FC5F-42EF-9CD3-0A8BFE5ACC08}" destId="{4F42672C-6ED6-4007-B422-C7D4BC737F86}" srcOrd="0" destOrd="0" parTransId="{B848793B-0FF8-41AE-B406-11CAF1BD2106}" sibTransId="{70CED86E-8F15-4D26-9961-27CE7416F3D9}"/>
    <dgm:cxn modelId="{3CF3FB34-B3F6-46C8-87B2-5ABAD0579B60}" srcId="{8B78BF05-FC5F-42EF-9CD3-0A8BFE5ACC08}" destId="{48FF347F-1B89-4578-BAE2-2ED09C757A48}" srcOrd="2" destOrd="0" parTransId="{3B4CB258-30FA-4425-A3A0-AB5E43ED26FC}" sibTransId="{6EDA4ECC-EAC8-44F0-B705-AF1585A8F585}"/>
    <dgm:cxn modelId="{46F972CC-CC81-430E-9DA2-23D1767C2E24}" type="presParOf" srcId="{8AC1AA56-6462-4E3F-A665-7FB1EDB3483A}" destId="{BDF1D90F-C87B-44CA-9163-0B51E5AE8145}" srcOrd="0" destOrd="0" presId="urn:microsoft.com/office/officeart/2005/8/layout/vList4"/>
    <dgm:cxn modelId="{EA9B7319-1852-4DBD-A59A-61459EED8580}" type="presParOf" srcId="{BDF1D90F-C87B-44CA-9163-0B51E5AE8145}" destId="{E36EF071-106A-42B9-A8C3-4AA590D53FF7}" srcOrd="0" destOrd="0" presId="urn:microsoft.com/office/officeart/2005/8/layout/vList4"/>
    <dgm:cxn modelId="{43BFE6BB-4E99-44E1-9B3A-93F2511CFFD5}" type="presParOf" srcId="{BDF1D90F-C87B-44CA-9163-0B51E5AE8145}" destId="{AB1AE1CB-D718-4AE4-A5FD-08B0C631CA64}" srcOrd="1" destOrd="0" presId="urn:microsoft.com/office/officeart/2005/8/layout/vList4"/>
    <dgm:cxn modelId="{C6ABE41C-B922-4BA9-BCD7-4EA747330BD0}" type="presParOf" srcId="{BDF1D90F-C87B-44CA-9163-0B51E5AE8145}" destId="{FE71C616-EF70-4E6A-BE39-579E7867F499}" srcOrd="2" destOrd="0" presId="urn:microsoft.com/office/officeart/2005/8/layout/vList4"/>
    <dgm:cxn modelId="{02CA5FD0-D1B2-40BD-B9F5-BF640359BD75}" type="presParOf" srcId="{8AC1AA56-6462-4E3F-A665-7FB1EDB3483A}" destId="{722F72F4-F87A-4396-964B-2AB2AB50ED40}" srcOrd="1" destOrd="0" presId="urn:microsoft.com/office/officeart/2005/8/layout/vList4"/>
    <dgm:cxn modelId="{9F675B1A-2133-4B0E-8B2B-2C9A843ED2F5}" type="presParOf" srcId="{8AC1AA56-6462-4E3F-A665-7FB1EDB3483A}" destId="{8082A183-C002-4953-9E39-334FA59DDC94}" srcOrd="2" destOrd="0" presId="urn:microsoft.com/office/officeart/2005/8/layout/vList4"/>
    <dgm:cxn modelId="{E35F1B86-4B62-4185-A9AA-CA93522EC517}" type="presParOf" srcId="{8082A183-C002-4953-9E39-334FA59DDC94}" destId="{5E614B71-68F1-4D4B-B9C0-9A112070F37D}" srcOrd="0" destOrd="0" presId="urn:microsoft.com/office/officeart/2005/8/layout/vList4"/>
    <dgm:cxn modelId="{2637843E-B7D0-469C-AF61-E120024F021C}" type="presParOf" srcId="{8082A183-C002-4953-9E39-334FA59DDC94}" destId="{59650D7A-6A6B-4B84-B548-81B64E723383}" srcOrd="1" destOrd="0" presId="urn:microsoft.com/office/officeart/2005/8/layout/vList4"/>
    <dgm:cxn modelId="{65FDAE0B-1056-4F94-95B1-A79CDFCAAC64}" type="presParOf" srcId="{8082A183-C002-4953-9E39-334FA59DDC94}" destId="{694061DD-8AA6-4F57-AA86-7C37BC1E3FD2}" srcOrd="2" destOrd="0" presId="urn:microsoft.com/office/officeart/2005/8/layout/vList4"/>
    <dgm:cxn modelId="{71807EB3-CE85-4A00-8FFC-3537E4CE759A}" type="presParOf" srcId="{8AC1AA56-6462-4E3F-A665-7FB1EDB3483A}" destId="{A44F4E4A-89B7-49B0-ACAB-B5969EC1BA2C}" srcOrd="3" destOrd="0" presId="urn:microsoft.com/office/officeart/2005/8/layout/vList4"/>
    <dgm:cxn modelId="{EF28AF2E-2B65-4E71-8C8F-5A149A4DC307}" type="presParOf" srcId="{8AC1AA56-6462-4E3F-A665-7FB1EDB3483A}" destId="{30AF93F9-0763-4A47-8280-6774CFF22D34}" srcOrd="4" destOrd="0" presId="urn:microsoft.com/office/officeart/2005/8/layout/vList4"/>
    <dgm:cxn modelId="{997E260A-7334-4631-AF68-59CC17550E3E}" type="presParOf" srcId="{30AF93F9-0763-4A47-8280-6774CFF22D34}" destId="{687AB1E6-4E5F-41AD-9170-9467B848F96A}" srcOrd="0" destOrd="0" presId="urn:microsoft.com/office/officeart/2005/8/layout/vList4"/>
    <dgm:cxn modelId="{76A9C835-C27A-463F-8E37-FBDE7C245872}" type="presParOf" srcId="{30AF93F9-0763-4A47-8280-6774CFF22D34}" destId="{F77B2B16-ADFA-4925-8996-5DA637760AF2}" srcOrd="1" destOrd="0" presId="urn:microsoft.com/office/officeart/2005/8/layout/vList4"/>
    <dgm:cxn modelId="{F9F8DE24-885A-4FBE-B640-587A10BC9DB9}" type="presParOf" srcId="{30AF93F9-0763-4A47-8280-6774CFF22D34}" destId="{8FA7CDD8-81FA-438D-89CD-127B85452641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AB20DD6-53DF-4C11-A9AA-3964070C2409}" type="doc">
      <dgm:prSet loTypeId="urn:microsoft.com/office/officeart/2008/layout/VerticalCurvedList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49B5C0C3-1735-486A-A2F9-F5FCC5F691D8}">
      <dgm:prSet phldrT="[Texto]"/>
      <dgm:spPr/>
      <dgm:t>
        <a:bodyPr/>
        <a:lstStyle/>
        <a:p>
          <a:r>
            <a:rPr lang="pt-PT" b="1" dirty="0" smtClean="0"/>
            <a:t>IDENTIDADE | PERTENÇA  </a:t>
          </a:r>
          <a:endParaRPr lang="pt-PT" b="1" dirty="0"/>
        </a:p>
      </dgm:t>
    </dgm:pt>
    <dgm:pt modelId="{CEB1ABC6-C29D-4BF2-942C-28CCF764D6DC}" type="parTrans" cxnId="{1BDED3A3-C9E3-4BB9-AE5E-CE279DCD7385}">
      <dgm:prSet/>
      <dgm:spPr/>
      <dgm:t>
        <a:bodyPr/>
        <a:lstStyle/>
        <a:p>
          <a:endParaRPr lang="pt-PT"/>
        </a:p>
      </dgm:t>
    </dgm:pt>
    <dgm:pt modelId="{F82BFF3E-0D0F-4849-99CE-E9B5A3398114}" type="sibTrans" cxnId="{1BDED3A3-C9E3-4BB9-AE5E-CE279DCD7385}">
      <dgm:prSet/>
      <dgm:spPr/>
      <dgm:t>
        <a:bodyPr/>
        <a:lstStyle/>
        <a:p>
          <a:endParaRPr lang="pt-PT"/>
        </a:p>
      </dgm:t>
    </dgm:pt>
    <dgm:pt modelId="{1DB44C2A-95C7-433D-8AEE-1506D365AF34}">
      <dgm:prSet phldrT="[Texto]"/>
      <dgm:spPr/>
      <dgm:t>
        <a:bodyPr/>
        <a:lstStyle/>
        <a:p>
          <a:r>
            <a:rPr lang="pt-PT" b="1" dirty="0" smtClean="0"/>
            <a:t>INOVAÇÃO | CRIATIVIDADE</a:t>
          </a:r>
          <a:endParaRPr lang="pt-PT" b="1" dirty="0"/>
        </a:p>
      </dgm:t>
    </dgm:pt>
    <dgm:pt modelId="{672C0B74-265E-46D0-A2F7-CEEA9AF34F84}" type="parTrans" cxnId="{6EB46254-2103-407B-8B45-79489DB25BAB}">
      <dgm:prSet/>
      <dgm:spPr/>
      <dgm:t>
        <a:bodyPr/>
        <a:lstStyle/>
        <a:p>
          <a:endParaRPr lang="pt-PT"/>
        </a:p>
      </dgm:t>
    </dgm:pt>
    <dgm:pt modelId="{2A520A60-3768-4D55-BDE3-F8F198C934AB}" type="sibTrans" cxnId="{6EB46254-2103-407B-8B45-79489DB25BAB}">
      <dgm:prSet/>
      <dgm:spPr/>
      <dgm:t>
        <a:bodyPr/>
        <a:lstStyle/>
        <a:p>
          <a:endParaRPr lang="pt-PT"/>
        </a:p>
      </dgm:t>
    </dgm:pt>
    <dgm:pt modelId="{6610B4FB-8444-4D3B-9E0B-BF68E7784490}" type="pres">
      <dgm:prSet presAssocID="{CAB20DD6-53DF-4C11-A9AA-3964070C240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PT"/>
        </a:p>
      </dgm:t>
    </dgm:pt>
    <dgm:pt modelId="{6384D5A6-3407-4CE8-B21C-807FD36F739C}" type="pres">
      <dgm:prSet presAssocID="{CAB20DD6-53DF-4C11-A9AA-3964070C2409}" presName="Name1" presStyleCnt="0"/>
      <dgm:spPr/>
      <dgm:t>
        <a:bodyPr/>
        <a:lstStyle/>
        <a:p>
          <a:endParaRPr lang="pt-PT"/>
        </a:p>
      </dgm:t>
    </dgm:pt>
    <dgm:pt modelId="{B8A0E734-7089-4B11-B33B-F4ADEF62569B}" type="pres">
      <dgm:prSet presAssocID="{CAB20DD6-53DF-4C11-A9AA-3964070C2409}" presName="cycle" presStyleCnt="0"/>
      <dgm:spPr/>
      <dgm:t>
        <a:bodyPr/>
        <a:lstStyle/>
        <a:p>
          <a:endParaRPr lang="pt-PT"/>
        </a:p>
      </dgm:t>
    </dgm:pt>
    <dgm:pt modelId="{F978875D-4D0A-4919-9691-91F7484F05F8}" type="pres">
      <dgm:prSet presAssocID="{CAB20DD6-53DF-4C11-A9AA-3964070C2409}" presName="srcNode" presStyleLbl="node1" presStyleIdx="0" presStyleCnt="2"/>
      <dgm:spPr/>
      <dgm:t>
        <a:bodyPr/>
        <a:lstStyle/>
        <a:p>
          <a:endParaRPr lang="pt-PT"/>
        </a:p>
      </dgm:t>
    </dgm:pt>
    <dgm:pt modelId="{CDA4B773-186B-4BAA-868F-38B828634256}" type="pres">
      <dgm:prSet presAssocID="{CAB20DD6-53DF-4C11-A9AA-3964070C2409}" presName="conn" presStyleLbl="parChTrans1D2" presStyleIdx="0" presStyleCnt="1"/>
      <dgm:spPr/>
      <dgm:t>
        <a:bodyPr/>
        <a:lstStyle/>
        <a:p>
          <a:endParaRPr lang="pt-PT"/>
        </a:p>
      </dgm:t>
    </dgm:pt>
    <dgm:pt modelId="{00482800-3288-4DCF-8E7E-E171177B826B}" type="pres">
      <dgm:prSet presAssocID="{CAB20DD6-53DF-4C11-A9AA-3964070C2409}" presName="extraNode" presStyleLbl="node1" presStyleIdx="0" presStyleCnt="2"/>
      <dgm:spPr/>
      <dgm:t>
        <a:bodyPr/>
        <a:lstStyle/>
        <a:p>
          <a:endParaRPr lang="pt-PT"/>
        </a:p>
      </dgm:t>
    </dgm:pt>
    <dgm:pt modelId="{D3CA1D50-103D-4B69-B15D-4199491E54F7}" type="pres">
      <dgm:prSet presAssocID="{CAB20DD6-53DF-4C11-A9AA-3964070C2409}" presName="dstNode" presStyleLbl="node1" presStyleIdx="0" presStyleCnt="2"/>
      <dgm:spPr/>
      <dgm:t>
        <a:bodyPr/>
        <a:lstStyle/>
        <a:p>
          <a:endParaRPr lang="pt-PT"/>
        </a:p>
      </dgm:t>
    </dgm:pt>
    <dgm:pt modelId="{86661EC7-F9C5-454B-A6DA-5BC388D0F23E}" type="pres">
      <dgm:prSet presAssocID="{49B5C0C3-1735-486A-A2F9-F5FCC5F691D8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DA3D2C7-C478-47EF-AD5A-85A75449D482}" type="pres">
      <dgm:prSet presAssocID="{49B5C0C3-1735-486A-A2F9-F5FCC5F691D8}" presName="accent_1" presStyleCnt="0"/>
      <dgm:spPr/>
      <dgm:t>
        <a:bodyPr/>
        <a:lstStyle/>
        <a:p>
          <a:endParaRPr lang="pt-PT"/>
        </a:p>
      </dgm:t>
    </dgm:pt>
    <dgm:pt modelId="{C610BBCB-D91C-4448-A00E-F588B65C09D8}" type="pres">
      <dgm:prSet presAssocID="{49B5C0C3-1735-486A-A2F9-F5FCC5F691D8}" presName="accentRepeatNode" presStyleLbl="solidFgAcc1" presStyleIdx="0" presStyleCnt="2"/>
      <dgm:spPr/>
      <dgm:t>
        <a:bodyPr/>
        <a:lstStyle/>
        <a:p>
          <a:endParaRPr lang="pt-PT"/>
        </a:p>
      </dgm:t>
    </dgm:pt>
    <dgm:pt modelId="{165ED5EC-6DF6-43CC-97B3-6C839482586C}" type="pres">
      <dgm:prSet presAssocID="{1DB44C2A-95C7-433D-8AEE-1506D365AF34}" presName="text_2" presStyleLbl="node1" presStyleIdx="1" presStyleCnt="2" custScaleX="104183" custLinFactNeighborX="2063" custLinFactNeighborY="-725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10FD8CA-7012-4034-8596-3FD32F6A2F30}" type="pres">
      <dgm:prSet presAssocID="{1DB44C2A-95C7-433D-8AEE-1506D365AF34}" presName="accent_2" presStyleCnt="0"/>
      <dgm:spPr/>
      <dgm:t>
        <a:bodyPr/>
        <a:lstStyle/>
        <a:p>
          <a:endParaRPr lang="pt-PT"/>
        </a:p>
      </dgm:t>
    </dgm:pt>
    <dgm:pt modelId="{1588D654-149D-43E3-80A4-7584BF028718}" type="pres">
      <dgm:prSet presAssocID="{1DB44C2A-95C7-433D-8AEE-1506D365AF34}" presName="accentRepeatNode" presStyleLbl="solidFgAcc1" presStyleIdx="1" presStyleCnt="2"/>
      <dgm:spPr/>
      <dgm:t>
        <a:bodyPr/>
        <a:lstStyle/>
        <a:p>
          <a:endParaRPr lang="pt-PT"/>
        </a:p>
      </dgm:t>
    </dgm:pt>
  </dgm:ptLst>
  <dgm:cxnLst>
    <dgm:cxn modelId="{6EB46254-2103-407B-8B45-79489DB25BAB}" srcId="{CAB20DD6-53DF-4C11-A9AA-3964070C2409}" destId="{1DB44C2A-95C7-433D-8AEE-1506D365AF34}" srcOrd="1" destOrd="0" parTransId="{672C0B74-265E-46D0-A2F7-CEEA9AF34F84}" sibTransId="{2A520A60-3768-4D55-BDE3-F8F198C934AB}"/>
    <dgm:cxn modelId="{D9A277D6-2C82-46FF-9CE4-5273AA420016}" type="presOf" srcId="{F82BFF3E-0D0F-4849-99CE-E9B5A3398114}" destId="{CDA4B773-186B-4BAA-868F-38B828634256}" srcOrd="0" destOrd="0" presId="urn:microsoft.com/office/officeart/2008/layout/VerticalCurvedList"/>
    <dgm:cxn modelId="{349C16FB-14C5-4DD5-88C6-395AC6E93FA5}" type="presOf" srcId="{1DB44C2A-95C7-433D-8AEE-1506D365AF34}" destId="{165ED5EC-6DF6-43CC-97B3-6C839482586C}" srcOrd="0" destOrd="0" presId="urn:microsoft.com/office/officeart/2008/layout/VerticalCurvedList"/>
    <dgm:cxn modelId="{1BDED3A3-C9E3-4BB9-AE5E-CE279DCD7385}" srcId="{CAB20DD6-53DF-4C11-A9AA-3964070C2409}" destId="{49B5C0C3-1735-486A-A2F9-F5FCC5F691D8}" srcOrd="0" destOrd="0" parTransId="{CEB1ABC6-C29D-4BF2-942C-28CCF764D6DC}" sibTransId="{F82BFF3E-0D0F-4849-99CE-E9B5A3398114}"/>
    <dgm:cxn modelId="{61ADBD5F-975A-47A3-8F18-BD32B2C39FC0}" type="presOf" srcId="{CAB20DD6-53DF-4C11-A9AA-3964070C2409}" destId="{6610B4FB-8444-4D3B-9E0B-BF68E7784490}" srcOrd="0" destOrd="0" presId="urn:microsoft.com/office/officeart/2008/layout/VerticalCurvedList"/>
    <dgm:cxn modelId="{62FC0105-B9FC-4212-B875-2E38E684608C}" type="presOf" srcId="{49B5C0C3-1735-486A-A2F9-F5FCC5F691D8}" destId="{86661EC7-F9C5-454B-A6DA-5BC388D0F23E}" srcOrd="0" destOrd="0" presId="urn:microsoft.com/office/officeart/2008/layout/VerticalCurvedList"/>
    <dgm:cxn modelId="{AE14BEF9-C177-44F8-9253-3CDC02ACF968}" type="presParOf" srcId="{6610B4FB-8444-4D3B-9E0B-BF68E7784490}" destId="{6384D5A6-3407-4CE8-B21C-807FD36F739C}" srcOrd="0" destOrd="0" presId="urn:microsoft.com/office/officeart/2008/layout/VerticalCurvedList"/>
    <dgm:cxn modelId="{724CA4D7-370B-4F88-9283-9CC37364AF26}" type="presParOf" srcId="{6384D5A6-3407-4CE8-B21C-807FD36F739C}" destId="{B8A0E734-7089-4B11-B33B-F4ADEF62569B}" srcOrd="0" destOrd="0" presId="urn:microsoft.com/office/officeart/2008/layout/VerticalCurvedList"/>
    <dgm:cxn modelId="{76467BC7-812B-4D61-81A2-5BBEDBC2244E}" type="presParOf" srcId="{B8A0E734-7089-4B11-B33B-F4ADEF62569B}" destId="{F978875D-4D0A-4919-9691-91F7484F05F8}" srcOrd="0" destOrd="0" presId="urn:microsoft.com/office/officeart/2008/layout/VerticalCurvedList"/>
    <dgm:cxn modelId="{7318BB1C-BC5A-4F40-AF69-B85345C54054}" type="presParOf" srcId="{B8A0E734-7089-4B11-B33B-F4ADEF62569B}" destId="{CDA4B773-186B-4BAA-868F-38B828634256}" srcOrd="1" destOrd="0" presId="urn:microsoft.com/office/officeart/2008/layout/VerticalCurvedList"/>
    <dgm:cxn modelId="{199259DC-3477-443F-8CB3-5F99ED57BC5A}" type="presParOf" srcId="{B8A0E734-7089-4B11-B33B-F4ADEF62569B}" destId="{00482800-3288-4DCF-8E7E-E171177B826B}" srcOrd="2" destOrd="0" presId="urn:microsoft.com/office/officeart/2008/layout/VerticalCurvedList"/>
    <dgm:cxn modelId="{EB722BAF-8009-41D7-B438-E92ED624F0A4}" type="presParOf" srcId="{B8A0E734-7089-4B11-B33B-F4ADEF62569B}" destId="{D3CA1D50-103D-4B69-B15D-4199491E54F7}" srcOrd="3" destOrd="0" presId="urn:microsoft.com/office/officeart/2008/layout/VerticalCurvedList"/>
    <dgm:cxn modelId="{DE9BE0FF-CF9E-4D6B-87E1-50929EEA356C}" type="presParOf" srcId="{6384D5A6-3407-4CE8-B21C-807FD36F739C}" destId="{86661EC7-F9C5-454B-A6DA-5BC388D0F23E}" srcOrd="1" destOrd="0" presId="urn:microsoft.com/office/officeart/2008/layout/VerticalCurvedList"/>
    <dgm:cxn modelId="{295009BB-3F37-4122-8C4E-BF3CDCFBFA4C}" type="presParOf" srcId="{6384D5A6-3407-4CE8-B21C-807FD36F739C}" destId="{FDA3D2C7-C478-47EF-AD5A-85A75449D482}" srcOrd="2" destOrd="0" presId="urn:microsoft.com/office/officeart/2008/layout/VerticalCurvedList"/>
    <dgm:cxn modelId="{47226452-160C-4ECC-B0A4-9779DD8C28B7}" type="presParOf" srcId="{FDA3D2C7-C478-47EF-AD5A-85A75449D482}" destId="{C610BBCB-D91C-4448-A00E-F588B65C09D8}" srcOrd="0" destOrd="0" presId="urn:microsoft.com/office/officeart/2008/layout/VerticalCurvedList"/>
    <dgm:cxn modelId="{774F6F2F-C9B3-47FD-A174-51642B441891}" type="presParOf" srcId="{6384D5A6-3407-4CE8-B21C-807FD36F739C}" destId="{165ED5EC-6DF6-43CC-97B3-6C839482586C}" srcOrd="3" destOrd="0" presId="urn:microsoft.com/office/officeart/2008/layout/VerticalCurvedList"/>
    <dgm:cxn modelId="{C4FA4E52-F339-437A-8695-C9F8688DDADD}" type="presParOf" srcId="{6384D5A6-3407-4CE8-B21C-807FD36F739C}" destId="{E10FD8CA-7012-4034-8596-3FD32F6A2F30}" srcOrd="4" destOrd="0" presId="urn:microsoft.com/office/officeart/2008/layout/VerticalCurvedList"/>
    <dgm:cxn modelId="{D47EEA8C-E2CD-4EEF-BB6C-62738F5D9F90}" type="presParOf" srcId="{E10FD8CA-7012-4034-8596-3FD32F6A2F30}" destId="{1588D654-149D-43E3-80A4-7584BF02871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5A35AF-4AA6-4022-AC81-C4580780C11A}" type="doc">
      <dgm:prSet loTypeId="urn:microsoft.com/office/officeart/2005/8/layout/pList1" loCatId="list" qsTypeId="urn:microsoft.com/office/officeart/2005/8/quickstyle/3d9" qsCatId="3D" csTypeId="urn:microsoft.com/office/officeart/2005/8/colors/accent0_1" csCatId="mainScheme" phldr="1"/>
      <dgm:spPr>
        <a:scene3d>
          <a:camera prst="perspectiveRelaxed" fov="0">
            <a:rot lat="21594000" lon="21594000" rev="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pt-PT"/>
        </a:p>
      </dgm:t>
    </dgm:pt>
    <dgm:pt modelId="{88843666-E023-4F64-A952-CCAEEC206659}">
      <dgm:prSet phldrT="[Texto]"/>
      <dgm:spPr/>
      <dgm:t>
        <a:bodyPr/>
        <a:lstStyle/>
        <a:p>
          <a:r>
            <a:rPr lang="pt-PT" b="1"/>
            <a:t>     </a:t>
          </a:r>
        </a:p>
        <a:p>
          <a:r>
            <a:rPr lang="pt-PT" b="1"/>
            <a:t>                  </a:t>
          </a:r>
        </a:p>
        <a:p>
          <a:endParaRPr lang="pt-PT" b="1"/>
        </a:p>
        <a:p>
          <a:endParaRPr lang="pt-PT" b="1"/>
        </a:p>
        <a:p>
          <a:endParaRPr lang="pt-PT" b="1"/>
        </a:p>
        <a:p>
          <a:endParaRPr lang="pt-PT" b="1"/>
        </a:p>
        <a:p>
          <a:endParaRPr lang="pt-PT" b="1"/>
        </a:p>
        <a:p>
          <a:endParaRPr lang="pt-PT" b="1"/>
        </a:p>
        <a:p>
          <a:endParaRPr lang="pt-PT" b="1"/>
        </a:p>
        <a:p>
          <a:endParaRPr lang="pt-PT" b="1"/>
        </a:p>
        <a:p>
          <a:endParaRPr lang="pt-PT" b="1"/>
        </a:p>
        <a:p>
          <a:endParaRPr lang="pt-PT" b="1"/>
        </a:p>
        <a:p>
          <a:r>
            <a:rPr lang="pt-PT" b="1"/>
            <a:t> </a:t>
          </a:r>
          <a:endParaRPr lang="pt-PT" b="1" dirty="0"/>
        </a:p>
      </dgm:t>
    </dgm:pt>
    <dgm:pt modelId="{84EF6926-DC6D-40EF-870D-97FCA393E01C}" type="parTrans" cxnId="{8EF1DD1F-4818-4EAA-AAF9-267B1226368C}">
      <dgm:prSet/>
      <dgm:spPr/>
      <dgm:t>
        <a:bodyPr/>
        <a:lstStyle/>
        <a:p>
          <a:endParaRPr lang="pt-PT"/>
        </a:p>
      </dgm:t>
    </dgm:pt>
    <dgm:pt modelId="{CDD34B82-7B43-4821-A2C3-7D8E023DD75A}" type="sibTrans" cxnId="{8EF1DD1F-4818-4EAA-AAF9-267B1226368C}">
      <dgm:prSet/>
      <dgm:spPr/>
      <dgm:t>
        <a:bodyPr/>
        <a:lstStyle/>
        <a:p>
          <a:endParaRPr lang="pt-PT"/>
        </a:p>
      </dgm:t>
    </dgm:pt>
    <dgm:pt modelId="{A9DBE2D9-5F4C-4120-BD75-CAD3C0E3294C}" type="pres">
      <dgm:prSet presAssocID="{6A5A35AF-4AA6-4022-AC81-C4580780C11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1C9107F8-4107-4EEA-B807-603B4B2B32C1}" type="pres">
      <dgm:prSet presAssocID="{88843666-E023-4F64-A952-CCAEEC206659}" presName="compNode" presStyleCnt="0"/>
      <dgm:spPr/>
    </dgm:pt>
    <dgm:pt modelId="{1F78729A-5860-46B2-B52E-E9967EEEAF5E}" type="pres">
      <dgm:prSet presAssocID="{88843666-E023-4F64-A952-CCAEEC206659}" presName="pictRect" presStyleLbl="node1" presStyleIdx="0" presStyleCnt="1" custLinFactNeighborX="-16889" custLinFactNeighborY="5550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pt-PT"/>
        </a:p>
      </dgm:t>
    </dgm:pt>
    <dgm:pt modelId="{CA7A679E-0E63-4592-8965-82AC9934D54A}" type="pres">
      <dgm:prSet presAssocID="{88843666-E023-4F64-A952-CCAEEC206659}" presName="textRect" presStyleLbl="revTx" presStyleIdx="0" presStyleCnt="1" custScaleX="131280" custScaleY="85152" custLinFactNeighborX="6695" custLinFactNeighborY="3745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B9341FF9-B8D2-4A9A-A078-7F2F5ACD8623}" type="presOf" srcId="{88843666-E023-4F64-A952-CCAEEC206659}" destId="{CA7A679E-0E63-4592-8965-82AC9934D54A}" srcOrd="0" destOrd="0" presId="urn:microsoft.com/office/officeart/2005/8/layout/pList1"/>
    <dgm:cxn modelId="{1423307A-AF01-48C3-86E5-83A642992729}" type="presOf" srcId="{6A5A35AF-4AA6-4022-AC81-C4580780C11A}" destId="{A9DBE2D9-5F4C-4120-BD75-CAD3C0E3294C}" srcOrd="0" destOrd="0" presId="urn:microsoft.com/office/officeart/2005/8/layout/pList1"/>
    <dgm:cxn modelId="{8EF1DD1F-4818-4EAA-AAF9-267B1226368C}" srcId="{6A5A35AF-4AA6-4022-AC81-C4580780C11A}" destId="{88843666-E023-4F64-A952-CCAEEC206659}" srcOrd="0" destOrd="0" parTransId="{84EF6926-DC6D-40EF-870D-97FCA393E01C}" sibTransId="{CDD34B82-7B43-4821-A2C3-7D8E023DD75A}"/>
    <dgm:cxn modelId="{ED091923-0142-4EC3-B657-F016B297D1D4}" type="presParOf" srcId="{A9DBE2D9-5F4C-4120-BD75-CAD3C0E3294C}" destId="{1C9107F8-4107-4EEA-B807-603B4B2B32C1}" srcOrd="0" destOrd="0" presId="urn:microsoft.com/office/officeart/2005/8/layout/pList1"/>
    <dgm:cxn modelId="{1157FAFC-886B-4EC1-9345-3577C8823900}" type="presParOf" srcId="{1C9107F8-4107-4EEA-B807-603B4B2B32C1}" destId="{1F78729A-5860-46B2-B52E-E9967EEEAF5E}" srcOrd="0" destOrd="0" presId="urn:microsoft.com/office/officeart/2005/8/layout/pList1"/>
    <dgm:cxn modelId="{A581D47B-3F3E-4B5A-96F1-D0818ED9E200}" type="presParOf" srcId="{1C9107F8-4107-4EEA-B807-603B4B2B32C1}" destId="{CA7A679E-0E63-4592-8965-82AC9934D54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3B440F-553A-4029-990D-869AD3B84704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2FAD3E51-7727-42F9-8383-E5736E7D731D}">
      <dgm:prSet phldrT="[Texto]" custT="1"/>
      <dgm:spPr>
        <a:solidFill>
          <a:schemeClr val="bg1">
            <a:lumMod val="95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pt-PT" sz="48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UNIVERSIDADE ABERTA</a:t>
          </a:r>
          <a:endParaRPr lang="pt-PT" sz="4800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B4383E77-D1EC-4047-9D67-65274BE06E7E}" type="parTrans" cxnId="{1DE4171D-F061-404E-A369-E910570DBE9B}">
      <dgm:prSet/>
      <dgm:spPr/>
      <dgm:t>
        <a:bodyPr/>
        <a:lstStyle/>
        <a:p>
          <a:endParaRPr lang="pt-PT"/>
        </a:p>
      </dgm:t>
    </dgm:pt>
    <dgm:pt modelId="{2B02155D-4780-46D4-B0F1-FB1C46C7845B}" type="sibTrans" cxnId="{1DE4171D-F061-404E-A369-E910570DBE9B}">
      <dgm:prSet/>
      <dgm:spPr/>
      <dgm:t>
        <a:bodyPr/>
        <a:lstStyle/>
        <a:p>
          <a:endParaRPr lang="pt-PT"/>
        </a:p>
      </dgm:t>
    </dgm:pt>
    <dgm:pt modelId="{ED7D4344-969B-4FE4-92E2-01ADAD1B702D}">
      <dgm:prSet phldrT="[Texto]" custT="1"/>
      <dgm:spPr>
        <a:solidFill>
          <a:schemeClr val="bg1">
            <a:lumMod val="9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pt-PT" sz="1400" b="1" dirty="0" smtClean="0"/>
            <a:t>ACADÉMICO</a:t>
          </a:r>
          <a:endParaRPr lang="pt-PT" sz="1400" b="1" dirty="0"/>
        </a:p>
      </dgm:t>
    </dgm:pt>
    <dgm:pt modelId="{045BDCA5-4919-4D04-9FC5-C49018A43DF2}" type="parTrans" cxnId="{691E7ED5-2E56-4056-ADB2-263FD9EDCE55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F9256193-765B-470D-BFC0-6D5CAAD01BA5}" type="sibTrans" cxnId="{691E7ED5-2E56-4056-ADB2-263FD9EDCE55}">
      <dgm:prSet/>
      <dgm:spPr/>
      <dgm:t>
        <a:bodyPr/>
        <a:lstStyle/>
        <a:p>
          <a:endParaRPr lang="pt-PT"/>
        </a:p>
      </dgm:t>
    </dgm:pt>
    <dgm:pt modelId="{549FAF65-EB8C-4831-93EE-16C5A89A1797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DIVULGAÇÃO</a:t>
          </a:r>
          <a:endParaRPr lang="pt-PT" sz="1400" b="1" dirty="0"/>
        </a:p>
      </dgm:t>
    </dgm:pt>
    <dgm:pt modelId="{BE755436-035B-4EBA-BC46-C8D2ACDEEBC9}" type="parTrans" cxnId="{1ED19C32-B263-4334-BC1B-9E3558D4D0BB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BCAEBB4B-12FB-4B1D-BC82-0CE53B5E5B03}" type="sibTrans" cxnId="{1ED19C32-B263-4334-BC1B-9E3558D4D0BB}">
      <dgm:prSet/>
      <dgm:spPr/>
      <dgm:t>
        <a:bodyPr/>
        <a:lstStyle/>
        <a:p>
          <a:endParaRPr lang="pt-PT"/>
        </a:p>
      </dgm:t>
    </dgm:pt>
    <dgm:pt modelId="{D0132B88-87AB-42A9-BF89-9DD5D3521143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EMISSÕES</a:t>
          </a:r>
          <a:endParaRPr lang="pt-PT" sz="1400" b="1" dirty="0"/>
        </a:p>
      </dgm:t>
    </dgm:pt>
    <dgm:pt modelId="{C786A54E-D0A8-4115-8FFF-45123041FC90}" type="parTrans" cxnId="{54D81DBF-D334-42D1-86D2-44770EAAA3DB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78A8DC81-4C35-4425-9A74-8002F7B136D1}" type="sibTrans" cxnId="{54D81DBF-D334-42D1-86D2-44770EAAA3DB}">
      <dgm:prSet/>
      <dgm:spPr/>
      <dgm:t>
        <a:bodyPr/>
        <a:lstStyle/>
        <a:p>
          <a:endParaRPr lang="pt-PT"/>
        </a:p>
      </dgm:t>
    </dgm:pt>
    <dgm:pt modelId="{EE55A1C8-4444-4EA8-962E-030AC155FAF1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EVENTOS</a:t>
          </a:r>
          <a:endParaRPr lang="pt-PT" sz="1400" b="1" dirty="0"/>
        </a:p>
      </dgm:t>
    </dgm:pt>
    <dgm:pt modelId="{9E7315B3-86E0-4F09-A399-1A1B5FAB4E95}" type="parTrans" cxnId="{FE53DCB3-58A0-490E-81FC-D3B9366258B2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AE43C12B-F310-4531-9B95-426B579A7172}" type="sibTrans" cxnId="{FE53DCB3-58A0-490E-81FC-D3B9366258B2}">
      <dgm:prSet/>
      <dgm:spPr/>
      <dgm:t>
        <a:bodyPr/>
        <a:lstStyle/>
        <a:p>
          <a:endParaRPr lang="pt-PT"/>
        </a:p>
      </dgm:t>
    </dgm:pt>
    <dgm:pt modelId="{AC63F42D-83AD-4811-8843-006F95B167AA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FORMAÇÃO</a:t>
          </a:r>
          <a:endParaRPr lang="pt-PT" sz="1400" b="1" dirty="0"/>
        </a:p>
      </dgm:t>
    </dgm:pt>
    <dgm:pt modelId="{B645E644-CBC9-4B8E-9B04-90B2EDA46ED1}" type="parTrans" cxnId="{9B6ADCD8-EB99-4FD7-A27B-6B591CA9A307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E2A737F5-7965-4AEC-B3B9-D06C3B9B216D}" type="sibTrans" cxnId="{9B6ADCD8-EB99-4FD7-A27B-6B591CA9A307}">
      <dgm:prSet/>
      <dgm:spPr/>
      <dgm:t>
        <a:bodyPr/>
        <a:lstStyle/>
        <a:p>
          <a:endParaRPr lang="pt-PT"/>
        </a:p>
      </dgm:t>
    </dgm:pt>
    <dgm:pt modelId="{C465B359-6EEB-4309-971C-49ADB6EF2615}">
      <dgm:prSet phldrT="[Texto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400" b="1" dirty="0" smtClean="0"/>
            <a:t>RECURSOS EDUCATIVOS</a:t>
          </a:r>
          <a:endParaRPr lang="pt-PT" sz="1400" b="1" dirty="0"/>
        </a:p>
      </dgm:t>
    </dgm:pt>
    <dgm:pt modelId="{7591A1A5-2BBF-46B1-AF7B-DFF0C418D86B}" type="parTrans" cxnId="{5CD24F84-4A4A-4CA5-99EC-5F5A20C67DC6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2B182301-D47A-4E90-82C8-EAD0DBEEBCD2}" type="sibTrans" cxnId="{5CD24F84-4A4A-4CA5-99EC-5F5A20C67DC6}">
      <dgm:prSet/>
      <dgm:spPr/>
      <dgm:t>
        <a:bodyPr/>
        <a:lstStyle/>
        <a:p>
          <a:endParaRPr lang="pt-PT"/>
        </a:p>
      </dgm:t>
    </dgm:pt>
    <dgm:pt modelId="{E66FB0D0-6A92-4973-8424-69FC9E17DF10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LICENCIATURAS</a:t>
          </a:r>
          <a:endParaRPr lang="pt-PT" sz="1200" b="1" dirty="0"/>
        </a:p>
      </dgm:t>
    </dgm:pt>
    <dgm:pt modelId="{2F8744F8-4A31-453A-AE8F-C0DEC7292109}" type="parTrans" cxnId="{6948DBC3-DD6D-4D50-A778-877F35171952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48E6A066-8B99-4886-B93A-B376B6AFB64D}" type="sibTrans" cxnId="{6948DBC3-DD6D-4D50-A778-877F35171952}">
      <dgm:prSet/>
      <dgm:spPr/>
      <dgm:t>
        <a:bodyPr/>
        <a:lstStyle/>
        <a:p>
          <a:endParaRPr lang="pt-PT"/>
        </a:p>
      </dgm:t>
    </dgm:pt>
    <dgm:pt modelId="{3401D8F7-F52C-46E9-A394-B8F9C3D70520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MESTRADOS</a:t>
          </a:r>
          <a:endParaRPr lang="pt-PT" sz="1200" b="1" dirty="0"/>
        </a:p>
      </dgm:t>
    </dgm:pt>
    <dgm:pt modelId="{A3A098F9-800B-40FF-A1DB-17C8B15841B7}" type="parTrans" cxnId="{01068528-8DFE-442C-BB2E-24C89B1FA2A8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712F3D9D-2115-4544-9051-28727D3C0323}" type="sibTrans" cxnId="{01068528-8DFE-442C-BB2E-24C89B1FA2A8}">
      <dgm:prSet/>
      <dgm:spPr/>
      <dgm:t>
        <a:bodyPr/>
        <a:lstStyle/>
        <a:p>
          <a:endParaRPr lang="pt-PT"/>
        </a:p>
      </dgm:t>
    </dgm:pt>
    <dgm:pt modelId="{5DA5B0BE-BA10-4F3A-8C48-FDAD6350CEE9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PÓS</a:t>
          </a:r>
        </a:p>
        <a:p>
          <a:r>
            <a:rPr lang="pt-PT" sz="1200" b="1" dirty="0" smtClean="0"/>
            <a:t>GRADURAÇÕES</a:t>
          </a:r>
          <a:endParaRPr lang="pt-PT" sz="1200" b="1" dirty="0"/>
        </a:p>
      </dgm:t>
    </dgm:pt>
    <dgm:pt modelId="{0E06A802-8CE7-4612-94C1-6FF512750CD6}" type="parTrans" cxnId="{E7809EC2-D0B9-41AE-B7A1-459C4603662F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D71D9BD8-A5F7-465F-8617-DCBF5A57CD56}" type="sibTrans" cxnId="{E7809EC2-D0B9-41AE-B7A1-459C4603662F}">
      <dgm:prSet/>
      <dgm:spPr/>
      <dgm:t>
        <a:bodyPr/>
        <a:lstStyle/>
        <a:p>
          <a:endParaRPr lang="pt-PT"/>
        </a:p>
      </dgm:t>
    </dgm:pt>
    <dgm:pt modelId="{BC44C397-18A2-4E0C-8206-10CD32186CE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DOUTORAMENTOS</a:t>
          </a:r>
          <a:endParaRPr lang="pt-PT" sz="1200" b="1" dirty="0"/>
        </a:p>
      </dgm:t>
    </dgm:pt>
    <dgm:pt modelId="{D3E931E3-69AB-4782-AADD-FA2AC8D8CDA7}" type="parTrans" cxnId="{38AF0C5E-482C-436A-9366-723682216158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977EE0CC-8BD1-4FC8-B9C8-433DEE9B6B2F}" type="sibTrans" cxnId="{38AF0C5E-482C-436A-9366-723682216158}">
      <dgm:prSet/>
      <dgm:spPr/>
      <dgm:t>
        <a:bodyPr/>
        <a:lstStyle/>
        <a:p>
          <a:endParaRPr lang="pt-PT"/>
        </a:p>
      </dgm:t>
    </dgm:pt>
    <dgm:pt modelId="{64019E7B-83F9-4A86-B19B-D9E877E6C3C0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PROFESSORES</a:t>
          </a:r>
          <a:endParaRPr lang="pt-PT" sz="1200" b="1" dirty="0"/>
        </a:p>
      </dgm:t>
    </dgm:pt>
    <dgm:pt modelId="{F616D0E0-8712-42A6-A1C0-B734271F3FD6}" type="parTrans" cxnId="{F308152C-3099-403A-A625-3EA9B7969BF8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B7D74A1B-9106-4392-BEF2-CC99B2EA1F0A}" type="sibTrans" cxnId="{F308152C-3099-403A-A625-3EA9B7969BF8}">
      <dgm:prSet/>
      <dgm:spPr/>
      <dgm:t>
        <a:bodyPr/>
        <a:lstStyle/>
        <a:p>
          <a:endParaRPr lang="pt-PT"/>
        </a:p>
      </dgm:t>
    </dgm:pt>
    <dgm:pt modelId="{1E70FCF5-DC11-41D1-9846-3041C9C9412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APRENDIZAGEM AO LONGO DA VIDA</a:t>
          </a:r>
          <a:endParaRPr lang="pt-PT" sz="1200" b="1" dirty="0"/>
        </a:p>
      </dgm:t>
    </dgm:pt>
    <dgm:pt modelId="{039A3A8C-D982-42B0-8930-E0B7684B171F}" type="parTrans" cxnId="{77B4D4DF-DD55-4A68-8FDD-3DA2605D6136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FC10267C-839B-4A01-8F8E-A8781C69C9F0}" type="sibTrans" cxnId="{77B4D4DF-DD55-4A68-8FDD-3DA2605D6136}">
      <dgm:prSet/>
      <dgm:spPr/>
      <dgm:t>
        <a:bodyPr/>
        <a:lstStyle/>
        <a:p>
          <a:endParaRPr lang="pt-PT"/>
        </a:p>
      </dgm:t>
    </dgm:pt>
    <dgm:pt modelId="{10B8A74F-0975-41C9-BECC-9A322A33D4E1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PROFISSIONAL</a:t>
          </a:r>
          <a:endParaRPr lang="pt-PT" sz="1200" b="1" dirty="0"/>
        </a:p>
      </dgm:t>
    </dgm:pt>
    <dgm:pt modelId="{DDC637A7-D112-496F-AEC5-5A1E565844A9}" type="parTrans" cxnId="{D7FF50B8-CC35-44A2-8E15-CFFC6F25B019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574AC7CB-29A1-487C-98A0-316402119203}" type="sibTrans" cxnId="{D7FF50B8-CC35-44A2-8E15-CFFC6F25B019}">
      <dgm:prSet/>
      <dgm:spPr/>
      <dgm:t>
        <a:bodyPr/>
        <a:lstStyle/>
        <a:p>
          <a:endParaRPr lang="pt-PT"/>
        </a:p>
      </dgm:t>
    </dgm:pt>
    <dgm:pt modelId="{32C869B0-373C-4062-BCE7-7ED04E744DF6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CIÊNCIAS</a:t>
          </a:r>
          <a:endParaRPr lang="pt-PT" sz="1200" b="1" dirty="0"/>
        </a:p>
      </dgm:t>
    </dgm:pt>
    <dgm:pt modelId="{6E67DFF7-06B7-49A7-A729-881D9723656D}" type="parTrans" cxnId="{EDE90BDF-6DBB-4ED0-BC42-94B38F798B80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E4E0660-29E4-4B98-BC00-8CB4C0DA729D}" type="sibTrans" cxnId="{EDE90BDF-6DBB-4ED0-BC42-94B38F798B80}">
      <dgm:prSet/>
      <dgm:spPr/>
      <dgm:t>
        <a:bodyPr/>
        <a:lstStyle/>
        <a:p>
          <a:endParaRPr lang="pt-PT"/>
        </a:p>
      </dgm:t>
    </dgm:pt>
    <dgm:pt modelId="{5DE62EF1-B4F5-4BDB-8808-77A65DA330A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HUMANIDADES</a:t>
          </a:r>
          <a:endParaRPr lang="pt-PT" sz="1200" b="1" dirty="0"/>
        </a:p>
      </dgm:t>
    </dgm:pt>
    <dgm:pt modelId="{137DDFFB-C8DD-47FF-BEF7-38BF592E74DE}" type="parTrans" cxnId="{2DEB91BB-AB49-4D6A-9F99-B1C8DECBC670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E7EBFAFE-6FBC-49A4-BDCD-840483F64CB2}" type="sibTrans" cxnId="{2DEB91BB-AB49-4D6A-9F99-B1C8DECBC670}">
      <dgm:prSet/>
      <dgm:spPr/>
      <dgm:t>
        <a:bodyPr/>
        <a:lstStyle/>
        <a:p>
          <a:endParaRPr lang="pt-PT"/>
        </a:p>
      </dgm:t>
    </dgm:pt>
    <dgm:pt modelId="{3A39EFCB-8042-474C-B5BD-B2D849406EBB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ATOS OFICIAIS</a:t>
          </a:r>
          <a:endParaRPr lang="pt-PT" sz="1200" b="1" dirty="0"/>
        </a:p>
      </dgm:t>
    </dgm:pt>
    <dgm:pt modelId="{EBA96F98-4656-4EDE-969C-EA4A567D946D}" type="parTrans" cxnId="{94CDFDE3-09D9-421D-ABCE-7C11BD31240A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B9AC662-1B2A-44CB-A439-3262420558E2}" type="sibTrans" cxnId="{94CDFDE3-09D9-421D-ABCE-7C11BD31240A}">
      <dgm:prSet/>
      <dgm:spPr/>
      <dgm:t>
        <a:bodyPr/>
        <a:lstStyle/>
        <a:p>
          <a:endParaRPr lang="pt-PT"/>
        </a:p>
      </dgm:t>
    </dgm:pt>
    <dgm:pt modelId="{9478E4FF-75D7-4DD6-968B-EB282228396C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DIA DA UNIVERSIDADE ABERTA</a:t>
          </a:r>
          <a:endParaRPr lang="pt-PT" sz="1200" b="1" dirty="0"/>
        </a:p>
      </dgm:t>
    </dgm:pt>
    <dgm:pt modelId="{A01044AE-B736-41F9-9125-B31C85A256CE}" type="parTrans" cxnId="{A7666402-5820-4B73-A09D-9DE8ED34BA09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154E0AC4-3036-4F7C-8D88-7D3FFFD84493}" type="sibTrans" cxnId="{A7666402-5820-4B73-A09D-9DE8ED34BA09}">
      <dgm:prSet/>
      <dgm:spPr/>
      <dgm:t>
        <a:bodyPr/>
        <a:lstStyle/>
        <a:p>
          <a:endParaRPr lang="pt-PT"/>
        </a:p>
      </dgm:t>
    </dgm:pt>
    <dgm:pt modelId="{304D085E-413A-45FC-9B20-1AB46DF070D7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CONGRESSOS, CONFERÊNCIAS E SEMINÁRIOS</a:t>
          </a:r>
          <a:endParaRPr lang="pt-PT" sz="1200" b="1" dirty="0"/>
        </a:p>
      </dgm:t>
    </dgm:pt>
    <dgm:pt modelId="{FA5D1545-E745-4B1B-B3BE-DC85243E42AF}" type="parTrans" cxnId="{31C5CEBF-4C0E-4968-AF3D-D1F584A80BC8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B7149868-51E4-488F-A520-6A87451F2B34}" type="sibTrans" cxnId="{31C5CEBF-4C0E-4968-AF3D-D1F584A80BC8}">
      <dgm:prSet/>
      <dgm:spPr/>
      <dgm:t>
        <a:bodyPr/>
        <a:lstStyle/>
        <a:p>
          <a:endParaRPr lang="pt-PT"/>
        </a:p>
      </dgm:t>
    </dgm:pt>
    <dgm:pt modelId="{4B2CED69-3784-419C-B0C0-8AFF9A36B168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PRÉMIOS E CERTIFICAÇÕES</a:t>
          </a:r>
          <a:endParaRPr lang="pt-PT" sz="1200" b="1" dirty="0"/>
        </a:p>
      </dgm:t>
    </dgm:pt>
    <dgm:pt modelId="{ADE5E1E2-428A-4611-AAF6-E4597C1AEE83}" type="parTrans" cxnId="{A0FB48C1-D9B3-4E10-A694-BA5CAD740075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71E04C7-CB28-40BB-867E-CB2D96470102}" type="sibTrans" cxnId="{A0FB48C1-D9B3-4E10-A694-BA5CAD740075}">
      <dgm:prSet/>
      <dgm:spPr/>
      <dgm:t>
        <a:bodyPr/>
        <a:lstStyle/>
        <a:p>
          <a:endParaRPr lang="pt-PT"/>
        </a:p>
      </dgm:t>
    </dgm:pt>
    <dgm:pt modelId="{C478BFE8-8953-438A-B550-5524E8D116A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LANÇAMENTO DE OBRAS</a:t>
          </a:r>
          <a:endParaRPr lang="pt-PT" sz="1200" b="1" dirty="0"/>
        </a:p>
      </dgm:t>
    </dgm:pt>
    <dgm:pt modelId="{7C5FFA73-A8B7-4A7A-A64A-CF1762979BBF}" type="parTrans" cxnId="{B46C9A2F-38C6-493A-9850-DAC2D1B364AB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DD2D3DAE-A0C5-4992-97E3-3DD2F4B4EB2B}" type="sibTrans" cxnId="{B46C9A2F-38C6-493A-9850-DAC2D1B364AB}">
      <dgm:prSet/>
      <dgm:spPr/>
      <dgm:t>
        <a:bodyPr/>
        <a:lstStyle/>
        <a:p>
          <a:endParaRPr lang="pt-PT"/>
        </a:p>
      </dgm:t>
    </dgm:pt>
    <dgm:pt modelId="{1996878B-781A-4A27-A700-8A1B2F8683AB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INSTITUCIONAL</a:t>
          </a:r>
          <a:endParaRPr lang="pt-PT" sz="1200" b="1" dirty="0"/>
        </a:p>
      </dgm:t>
    </dgm:pt>
    <dgm:pt modelId="{BEBB4E6A-2AAA-4521-9445-6D540F12002E}" type="parTrans" cxnId="{01120A1A-BA42-48F7-8012-A97A373B2E2E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B99CE398-B85E-49C7-9F4E-5E939D246655}" type="sibTrans" cxnId="{01120A1A-BA42-48F7-8012-A97A373B2E2E}">
      <dgm:prSet/>
      <dgm:spPr/>
      <dgm:t>
        <a:bodyPr/>
        <a:lstStyle/>
        <a:p>
          <a:endParaRPr lang="pt-PT"/>
        </a:p>
      </dgm:t>
    </dgm:pt>
    <dgm:pt modelId="{73910DDD-12C8-41E4-A678-5D3809D9DCC8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PROMOCIONAL</a:t>
          </a:r>
          <a:endParaRPr lang="pt-PT" sz="1200" b="1" dirty="0"/>
        </a:p>
      </dgm:t>
    </dgm:pt>
    <dgm:pt modelId="{C3327474-7A34-4764-9884-46A68AD9576D}" type="parTrans" cxnId="{F69EA793-04F1-4096-858E-CC772DC3C494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0F66D09D-566D-441B-9C9D-7E3FE4807E0C}" type="sibTrans" cxnId="{F69EA793-04F1-4096-858E-CC772DC3C494}">
      <dgm:prSet/>
      <dgm:spPr/>
      <dgm:t>
        <a:bodyPr/>
        <a:lstStyle/>
        <a:p>
          <a:endParaRPr lang="pt-PT"/>
        </a:p>
      </dgm:t>
    </dgm:pt>
    <dgm:pt modelId="{00D49B06-C70A-493E-A19D-7F9C85264D6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SER ESTUDANTE</a:t>
          </a:r>
          <a:endParaRPr lang="pt-PT" sz="1200" b="1" dirty="0"/>
        </a:p>
      </dgm:t>
    </dgm:pt>
    <dgm:pt modelId="{BF7993DB-63AA-4F32-8653-F1471DD6C0EC}" type="parTrans" cxnId="{9BF74C98-1166-4B00-B66F-6DAF1347FC97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8BACDE9-07D6-46A3-B996-2E7BC2F01730}" type="sibTrans" cxnId="{9BF74C98-1166-4B00-B66F-6DAF1347FC97}">
      <dgm:prSet/>
      <dgm:spPr/>
      <dgm:t>
        <a:bodyPr/>
        <a:lstStyle/>
        <a:p>
          <a:endParaRPr lang="pt-PT"/>
        </a:p>
      </dgm:t>
    </dgm:pt>
    <dgm:pt modelId="{E8A6140B-5FF4-4218-B0D2-0D39CE73A9F5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CENTROS LOCAIS DE APRENDIZAGEM</a:t>
          </a:r>
          <a:endParaRPr lang="pt-PT" sz="1200" b="1" dirty="0"/>
        </a:p>
      </dgm:t>
    </dgm:pt>
    <dgm:pt modelId="{CC067F2A-EB8F-4DB7-8F32-562170D9B516}" type="parTrans" cxnId="{1EA8270C-46B5-4B9E-8D20-4CB2E0176D14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14DB117D-E9E1-475E-953B-953304953D76}" type="sibTrans" cxnId="{1EA8270C-46B5-4B9E-8D20-4CB2E0176D14}">
      <dgm:prSet/>
      <dgm:spPr/>
      <dgm:t>
        <a:bodyPr/>
        <a:lstStyle/>
        <a:p>
          <a:endParaRPr lang="pt-PT"/>
        </a:p>
      </dgm:t>
    </dgm:pt>
    <dgm:pt modelId="{388C2A50-BE25-4FBA-8505-08A63478FF8C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ANO LETIVO</a:t>
          </a:r>
          <a:endParaRPr lang="pt-PT" sz="1200" b="1" dirty="0"/>
        </a:p>
      </dgm:t>
    </dgm:pt>
    <dgm:pt modelId="{12FC6829-0653-4AEC-BD10-1A893EA48752}" type="parTrans" cxnId="{1447B6B3-7E78-453B-9D43-6ED053163637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CB920057-B08B-4CCC-8C32-FABCB27928CC}" type="sibTrans" cxnId="{1447B6B3-7E78-453B-9D43-6ED053163637}">
      <dgm:prSet/>
      <dgm:spPr/>
      <dgm:t>
        <a:bodyPr/>
        <a:lstStyle/>
        <a:p>
          <a:endParaRPr lang="pt-PT"/>
        </a:p>
      </dgm:t>
    </dgm:pt>
    <dgm:pt modelId="{7CABB15C-15D4-444A-8D74-95FA8929B7F1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TEMÁTICAS</a:t>
          </a:r>
          <a:endParaRPr lang="pt-PT" sz="1200" b="1" dirty="0"/>
        </a:p>
      </dgm:t>
    </dgm:pt>
    <dgm:pt modelId="{7930FF5E-44B5-46D4-98AE-C8A2AC5A6300}" type="parTrans" cxnId="{A2DF63B5-9395-460A-8479-2ECCFE199391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D7058E8F-CBF7-4D12-AD9D-DE3846AF4348}" type="sibTrans" cxnId="{A2DF63B5-9395-460A-8479-2ECCFE199391}">
      <dgm:prSet/>
      <dgm:spPr/>
      <dgm:t>
        <a:bodyPr/>
        <a:lstStyle/>
        <a:p>
          <a:endParaRPr lang="pt-PT"/>
        </a:p>
      </dgm:t>
    </dgm:pt>
    <dgm:pt modelId="{6DFCA6C0-E523-413F-B211-576629F42E1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pt-PT" sz="1200" b="1" dirty="0" smtClean="0"/>
            <a:t>ENTRE NÓS</a:t>
          </a:r>
          <a:endParaRPr lang="pt-PT" sz="1200" b="1" dirty="0"/>
        </a:p>
      </dgm:t>
    </dgm:pt>
    <dgm:pt modelId="{ED70C6E8-2693-4031-BBB1-4BAAA8C9168B}" type="parTrans" cxnId="{74003655-1308-42B0-B9AF-218B77CCFD1C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pt-PT" sz="1800" b="1"/>
        </a:p>
      </dgm:t>
    </dgm:pt>
    <dgm:pt modelId="{8317A2F7-A368-4A7B-8739-55885763C535}" type="sibTrans" cxnId="{74003655-1308-42B0-B9AF-218B77CCFD1C}">
      <dgm:prSet/>
      <dgm:spPr/>
      <dgm:t>
        <a:bodyPr/>
        <a:lstStyle/>
        <a:p>
          <a:endParaRPr lang="pt-PT"/>
        </a:p>
      </dgm:t>
    </dgm:pt>
    <dgm:pt modelId="{738FF97C-55D0-40DF-AFE6-67C7124B5783}" type="pres">
      <dgm:prSet presAssocID="{9A3B440F-553A-4029-990D-869AD3B8470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PT"/>
        </a:p>
      </dgm:t>
    </dgm:pt>
    <dgm:pt modelId="{A325F8F0-DDA0-4160-90FE-29A86EF781FC}" type="pres">
      <dgm:prSet presAssocID="{2FAD3E51-7727-42F9-8383-E5736E7D731D}" presName="hierRoot1" presStyleCnt="0">
        <dgm:presLayoutVars>
          <dgm:hierBranch val="init"/>
        </dgm:presLayoutVars>
      </dgm:prSet>
      <dgm:spPr/>
    </dgm:pt>
    <dgm:pt modelId="{15BC6A77-41A7-414A-A53E-6B9ACC279D0B}" type="pres">
      <dgm:prSet presAssocID="{2FAD3E51-7727-42F9-8383-E5736E7D731D}" presName="rootComposite1" presStyleCnt="0"/>
      <dgm:spPr/>
    </dgm:pt>
    <dgm:pt modelId="{CDDEC1BC-555E-4ED9-8A62-4425F4EB9B9B}" type="pres">
      <dgm:prSet presAssocID="{2FAD3E51-7727-42F9-8383-E5736E7D731D}" presName="rootText1" presStyleLbl="node0" presStyleIdx="0" presStyleCnt="1" custScaleX="590812" custLinFactNeighborX="0" custLinFactNeighborY="-30863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F36A734-B22F-4B30-A076-2847CB2C258D}" type="pres">
      <dgm:prSet presAssocID="{2FAD3E51-7727-42F9-8383-E5736E7D731D}" presName="rootConnector1" presStyleLbl="node1" presStyleIdx="0" presStyleCnt="0"/>
      <dgm:spPr/>
      <dgm:t>
        <a:bodyPr/>
        <a:lstStyle/>
        <a:p>
          <a:endParaRPr lang="pt-PT"/>
        </a:p>
      </dgm:t>
    </dgm:pt>
    <dgm:pt modelId="{C6C6B8D4-05B4-4F3B-904E-B056B8C9EFD5}" type="pres">
      <dgm:prSet presAssocID="{2FAD3E51-7727-42F9-8383-E5736E7D731D}" presName="hierChild2" presStyleCnt="0"/>
      <dgm:spPr/>
    </dgm:pt>
    <dgm:pt modelId="{9B5E040F-1793-4007-B861-820BD6058EB3}" type="pres">
      <dgm:prSet presAssocID="{045BDCA5-4919-4D04-9FC5-C49018A43DF2}" presName="Name37" presStyleLbl="parChTrans1D2" presStyleIdx="0" presStyleCnt="6"/>
      <dgm:spPr/>
      <dgm:t>
        <a:bodyPr/>
        <a:lstStyle/>
        <a:p>
          <a:endParaRPr lang="pt-PT"/>
        </a:p>
      </dgm:t>
    </dgm:pt>
    <dgm:pt modelId="{9FA6E3FF-6D59-435D-B53F-37C2BB2BB24F}" type="pres">
      <dgm:prSet presAssocID="{ED7D4344-969B-4FE4-92E2-01ADAD1B702D}" presName="hierRoot2" presStyleCnt="0">
        <dgm:presLayoutVars>
          <dgm:hierBranch val="init"/>
        </dgm:presLayoutVars>
      </dgm:prSet>
      <dgm:spPr/>
    </dgm:pt>
    <dgm:pt modelId="{E42D7448-FE55-4EFE-8279-4EE5A50B46D4}" type="pres">
      <dgm:prSet presAssocID="{ED7D4344-969B-4FE4-92E2-01ADAD1B702D}" presName="rootComposite" presStyleCnt="0"/>
      <dgm:spPr/>
    </dgm:pt>
    <dgm:pt modelId="{F220997E-A3A6-4140-95E3-FB2CD67D28A8}" type="pres">
      <dgm:prSet presAssocID="{ED7D4344-969B-4FE4-92E2-01ADAD1B702D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DD5A75CC-50E4-4144-A6A8-948268903266}" type="pres">
      <dgm:prSet presAssocID="{ED7D4344-969B-4FE4-92E2-01ADAD1B702D}" presName="rootConnector" presStyleLbl="node2" presStyleIdx="0" presStyleCnt="6"/>
      <dgm:spPr/>
      <dgm:t>
        <a:bodyPr/>
        <a:lstStyle/>
        <a:p>
          <a:endParaRPr lang="pt-PT"/>
        </a:p>
      </dgm:t>
    </dgm:pt>
    <dgm:pt modelId="{DFEEE0C8-7A20-476F-ADBE-EC694B6BAD1C}" type="pres">
      <dgm:prSet presAssocID="{ED7D4344-969B-4FE4-92E2-01ADAD1B702D}" presName="hierChild4" presStyleCnt="0"/>
      <dgm:spPr/>
    </dgm:pt>
    <dgm:pt modelId="{E9FF8D5E-D5AC-42E7-872B-E69869F7159A}" type="pres">
      <dgm:prSet presAssocID="{2F8744F8-4A31-453A-AE8F-C0DEC7292109}" presName="Name37" presStyleLbl="parChTrans1D3" presStyleIdx="0" presStyleCnt="21"/>
      <dgm:spPr/>
      <dgm:t>
        <a:bodyPr/>
        <a:lstStyle/>
        <a:p>
          <a:endParaRPr lang="pt-PT"/>
        </a:p>
      </dgm:t>
    </dgm:pt>
    <dgm:pt modelId="{ABC90E28-F7A8-4D23-B200-06CEFA4B384B}" type="pres">
      <dgm:prSet presAssocID="{E66FB0D0-6A92-4973-8424-69FC9E17DF10}" presName="hierRoot2" presStyleCnt="0">
        <dgm:presLayoutVars>
          <dgm:hierBranch val="init"/>
        </dgm:presLayoutVars>
      </dgm:prSet>
      <dgm:spPr/>
    </dgm:pt>
    <dgm:pt modelId="{5A23DDC0-9E67-487A-AA99-54B638F8F2C2}" type="pres">
      <dgm:prSet presAssocID="{E66FB0D0-6A92-4973-8424-69FC9E17DF10}" presName="rootComposite" presStyleCnt="0"/>
      <dgm:spPr/>
    </dgm:pt>
    <dgm:pt modelId="{90C38D1E-F690-4BFA-A1A5-87079E0D2346}" type="pres">
      <dgm:prSet presAssocID="{E66FB0D0-6A92-4973-8424-69FC9E17DF10}" presName="rootText" presStyleLbl="node3" presStyleIdx="0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552D330B-E285-43B7-9A90-2340FCA2357D}" type="pres">
      <dgm:prSet presAssocID="{E66FB0D0-6A92-4973-8424-69FC9E17DF10}" presName="rootConnector" presStyleLbl="node3" presStyleIdx="0" presStyleCnt="21"/>
      <dgm:spPr/>
      <dgm:t>
        <a:bodyPr/>
        <a:lstStyle/>
        <a:p>
          <a:endParaRPr lang="pt-PT"/>
        </a:p>
      </dgm:t>
    </dgm:pt>
    <dgm:pt modelId="{3CBB3665-991B-48A2-B63F-B2A74B77CD2E}" type="pres">
      <dgm:prSet presAssocID="{E66FB0D0-6A92-4973-8424-69FC9E17DF10}" presName="hierChild4" presStyleCnt="0"/>
      <dgm:spPr/>
    </dgm:pt>
    <dgm:pt modelId="{1619296D-4802-4583-B648-F878DB14643E}" type="pres">
      <dgm:prSet presAssocID="{E66FB0D0-6A92-4973-8424-69FC9E17DF10}" presName="hierChild5" presStyleCnt="0"/>
      <dgm:spPr/>
    </dgm:pt>
    <dgm:pt modelId="{67BA182A-1BE5-46F6-8A03-3709C7178AB0}" type="pres">
      <dgm:prSet presAssocID="{A3A098F9-800B-40FF-A1DB-17C8B15841B7}" presName="Name37" presStyleLbl="parChTrans1D3" presStyleIdx="1" presStyleCnt="21"/>
      <dgm:spPr/>
      <dgm:t>
        <a:bodyPr/>
        <a:lstStyle/>
        <a:p>
          <a:endParaRPr lang="pt-PT"/>
        </a:p>
      </dgm:t>
    </dgm:pt>
    <dgm:pt modelId="{8F8FC2A2-21EB-4243-AF34-623062B52ECA}" type="pres">
      <dgm:prSet presAssocID="{3401D8F7-F52C-46E9-A394-B8F9C3D70520}" presName="hierRoot2" presStyleCnt="0">
        <dgm:presLayoutVars>
          <dgm:hierBranch val="init"/>
        </dgm:presLayoutVars>
      </dgm:prSet>
      <dgm:spPr/>
    </dgm:pt>
    <dgm:pt modelId="{022BD5A7-AD72-4F71-BC0A-87F6D7A0BA1F}" type="pres">
      <dgm:prSet presAssocID="{3401D8F7-F52C-46E9-A394-B8F9C3D70520}" presName="rootComposite" presStyleCnt="0"/>
      <dgm:spPr/>
    </dgm:pt>
    <dgm:pt modelId="{3288FAA9-8AFA-4803-AC9A-C450A2EE401E}" type="pres">
      <dgm:prSet presAssocID="{3401D8F7-F52C-46E9-A394-B8F9C3D70520}" presName="rootText" presStyleLbl="node3" presStyleIdx="1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0444B536-3391-4258-99D3-F0D583D713B0}" type="pres">
      <dgm:prSet presAssocID="{3401D8F7-F52C-46E9-A394-B8F9C3D70520}" presName="rootConnector" presStyleLbl="node3" presStyleIdx="1" presStyleCnt="21"/>
      <dgm:spPr/>
      <dgm:t>
        <a:bodyPr/>
        <a:lstStyle/>
        <a:p>
          <a:endParaRPr lang="pt-PT"/>
        </a:p>
      </dgm:t>
    </dgm:pt>
    <dgm:pt modelId="{F5E4BA79-DAC0-4AAC-A7F5-1C210FCB87BE}" type="pres">
      <dgm:prSet presAssocID="{3401D8F7-F52C-46E9-A394-B8F9C3D70520}" presName="hierChild4" presStyleCnt="0"/>
      <dgm:spPr/>
    </dgm:pt>
    <dgm:pt modelId="{4C8B6A83-FEEC-4E14-9866-D602A8319A4E}" type="pres">
      <dgm:prSet presAssocID="{3401D8F7-F52C-46E9-A394-B8F9C3D70520}" presName="hierChild5" presStyleCnt="0"/>
      <dgm:spPr/>
    </dgm:pt>
    <dgm:pt modelId="{482F297A-182C-4CE1-8C58-129395344E8B}" type="pres">
      <dgm:prSet presAssocID="{0E06A802-8CE7-4612-94C1-6FF512750CD6}" presName="Name37" presStyleLbl="parChTrans1D3" presStyleIdx="2" presStyleCnt="21"/>
      <dgm:spPr/>
      <dgm:t>
        <a:bodyPr/>
        <a:lstStyle/>
        <a:p>
          <a:endParaRPr lang="pt-PT"/>
        </a:p>
      </dgm:t>
    </dgm:pt>
    <dgm:pt modelId="{DCB1A5C9-BAF3-49B1-A991-1AEF001441A8}" type="pres">
      <dgm:prSet presAssocID="{5DA5B0BE-BA10-4F3A-8C48-FDAD6350CEE9}" presName="hierRoot2" presStyleCnt="0">
        <dgm:presLayoutVars>
          <dgm:hierBranch val="init"/>
        </dgm:presLayoutVars>
      </dgm:prSet>
      <dgm:spPr/>
    </dgm:pt>
    <dgm:pt modelId="{8E3464C7-3B05-46C3-B70D-C54394E747E2}" type="pres">
      <dgm:prSet presAssocID="{5DA5B0BE-BA10-4F3A-8C48-FDAD6350CEE9}" presName="rootComposite" presStyleCnt="0"/>
      <dgm:spPr/>
    </dgm:pt>
    <dgm:pt modelId="{C5A28A17-86CB-48E8-9D6D-8D164B8EE7B9}" type="pres">
      <dgm:prSet presAssocID="{5DA5B0BE-BA10-4F3A-8C48-FDAD6350CEE9}" presName="rootText" presStyleLbl="node3" presStyleIdx="2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5597EDD-F4C0-4E82-ADED-ED0EE0379CC7}" type="pres">
      <dgm:prSet presAssocID="{5DA5B0BE-BA10-4F3A-8C48-FDAD6350CEE9}" presName="rootConnector" presStyleLbl="node3" presStyleIdx="2" presStyleCnt="21"/>
      <dgm:spPr/>
      <dgm:t>
        <a:bodyPr/>
        <a:lstStyle/>
        <a:p>
          <a:endParaRPr lang="pt-PT"/>
        </a:p>
      </dgm:t>
    </dgm:pt>
    <dgm:pt modelId="{397F0BCD-815A-4087-A40F-2592B1BD82A8}" type="pres">
      <dgm:prSet presAssocID="{5DA5B0BE-BA10-4F3A-8C48-FDAD6350CEE9}" presName="hierChild4" presStyleCnt="0"/>
      <dgm:spPr/>
    </dgm:pt>
    <dgm:pt modelId="{AEB0FFE4-5B78-45A4-94AA-9854422D310E}" type="pres">
      <dgm:prSet presAssocID="{5DA5B0BE-BA10-4F3A-8C48-FDAD6350CEE9}" presName="hierChild5" presStyleCnt="0"/>
      <dgm:spPr/>
    </dgm:pt>
    <dgm:pt modelId="{AE2C2C35-6898-47FC-881D-CE8A8BD15B87}" type="pres">
      <dgm:prSet presAssocID="{D3E931E3-69AB-4782-AADD-FA2AC8D8CDA7}" presName="Name37" presStyleLbl="parChTrans1D3" presStyleIdx="3" presStyleCnt="21"/>
      <dgm:spPr/>
      <dgm:t>
        <a:bodyPr/>
        <a:lstStyle/>
        <a:p>
          <a:endParaRPr lang="pt-PT"/>
        </a:p>
      </dgm:t>
    </dgm:pt>
    <dgm:pt modelId="{D202740E-39C0-4F8A-A881-50FFFA36B312}" type="pres">
      <dgm:prSet presAssocID="{BC44C397-18A2-4E0C-8206-10CD32186CEE}" presName="hierRoot2" presStyleCnt="0">
        <dgm:presLayoutVars>
          <dgm:hierBranch val="init"/>
        </dgm:presLayoutVars>
      </dgm:prSet>
      <dgm:spPr/>
    </dgm:pt>
    <dgm:pt modelId="{9415CC57-5765-422D-9890-CE197679BCD8}" type="pres">
      <dgm:prSet presAssocID="{BC44C397-18A2-4E0C-8206-10CD32186CEE}" presName="rootComposite" presStyleCnt="0"/>
      <dgm:spPr/>
    </dgm:pt>
    <dgm:pt modelId="{CBE91B12-26E0-4BC3-B2E4-7396336B3909}" type="pres">
      <dgm:prSet presAssocID="{BC44C397-18A2-4E0C-8206-10CD32186CEE}" presName="rootText" presStyleLbl="node3" presStyleIdx="3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1EC67267-0FE8-4186-A66B-81AA16B01F9E}" type="pres">
      <dgm:prSet presAssocID="{BC44C397-18A2-4E0C-8206-10CD32186CEE}" presName="rootConnector" presStyleLbl="node3" presStyleIdx="3" presStyleCnt="21"/>
      <dgm:spPr/>
      <dgm:t>
        <a:bodyPr/>
        <a:lstStyle/>
        <a:p>
          <a:endParaRPr lang="pt-PT"/>
        </a:p>
      </dgm:t>
    </dgm:pt>
    <dgm:pt modelId="{5FA33A9E-681E-4B41-8723-D919ED15F6CE}" type="pres">
      <dgm:prSet presAssocID="{BC44C397-18A2-4E0C-8206-10CD32186CEE}" presName="hierChild4" presStyleCnt="0"/>
      <dgm:spPr/>
    </dgm:pt>
    <dgm:pt modelId="{C633429D-349C-4E96-BBB2-92A5479F7F89}" type="pres">
      <dgm:prSet presAssocID="{BC44C397-18A2-4E0C-8206-10CD32186CEE}" presName="hierChild5" presStyleCnt="0"/>
      <dgm:spPr/>
    </dgm:pt>
    <dgm:pt modelId="{0062DFBF-750E-4005-9CE2-CD43CDD3DA18}" type="pres">
      <dgm:prSet presAssocID="{ED7D4344-969B-4FE4-92E2-01ADAD1B702D}" presName="hierChild5" presStyleCnt="0"/>
      <dgm:spPr/>
    </dgm:pt>
    <dgm:pt modelId="{8FE36C99-69BF-481A-9176-DB78B7DDE074}" type="pres">
      <dgm:prSet presAssocID="{B645E644-CBC9-4B8E-9B04-90B2EDA46ED1}" presName="Name37" presStyleLbl="parChTrans1D2" presStyleIdx="1" presStyleCnt="6"/>
      <dgm:spPr/>
      <dgm:t>
        <a:bodyPr/>
        <a:lstStyle/>
        <a:p>
          <a:endParaRPr lang="pt-PT"/>
        </a:p>
      </dgm:t>
    </dgm:pt>
    <dgm:pt modelId="{1BDC87B5-D1B0-44C6-82EB-AB54FC939FC3}" type="pres">
      <dgm:prSet presAssocID="{AC63F42D-83AD-4811-8843-006F95B167AA}" presName="hierRoot2" presStyleCnt="0">
        <dgm:presLayoutVars>
          <dgm:hierBranch val="init"/>
        </dgm:presLayoutVars>
      </dgm:prSet>
      <dgm:spPr/>
    </dgm:pt>
    <dgm:pt modelId="{D3527A94-47CE-406D-8502-85A6E5572F21}" type="pres">
      <dgm:prSet presAssocID="{AC63F42D-83AD-4811-8843-006F95B167AA}" presName="rootComposite" presStyleCnt="0"/>
      <dgm:spPr/>
    </dgm:pt>
    <dgm:pt modelId="{12B6B537-D292-4704-AE0C-CC519861AD1A}" type="pres">
      <dgm:prSet presAssocID="{AC63F42D-83AD-4811-8843-006F95B167AA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A9966CAC-9ED5-4298-B0EE-4E6E162828AF}" type="pres">
      <dgm:prSet presAssocID="{AC63F42D-83AD-4811-8843-006F95B167AA}" presName="rootConnector" presStyleLbl="node2" presStyleIdx="1" presStyleCnt="6"/>
      <dgm:spPr/>
      <dgm:t>
        <a:bodyPr/>
        <a:lstStyle/>
        <a:p>
          <a:endParaRPr lang="pt-PT"/>
        </a:p>
      </dgm:t>
    </dgm:pt>
    <dgm:pt modelId="{EC0B8D48-6B84-4B77-A415-E989BB26CA68}" type="pres">
      <dgm:prSet presAssocID="{AC63F42D-83AD-4811-8843-006F95B167AA}" presName="hierChild4" presStyleCnt="0"/>
      <dgm:spPr/>
    </dgm:pt>
    <dgm:pt modelId="{9F996D8E-D73D-4CC9-8303-904AB38E36E2}" type="pres">
      <dgm:prSet presAssocID="{F616D0E0-8712-42A6-A1C0-B734271F3FD6}" presName="Name37" presStyleLbl="parChTrans1D3" presStyleIdx="4" presStyleCnt="21"/>
      <dgm:spPr/>
      <dgm:t>
        <a:bodyPr/>
        <a:lstStyle/>
        <a:p>
          <a:endParaRPr lang="pt-PT"/>
        </a:p>
      </dgm:t>
    </dgm:pt>
    <dgm:pt modelId="{A2757FC9-76FA-4DF5-8F9F-FD6FE2D92125}" type="pres">
      <dgm:prSet presAssocID="{64019E7B-83F9-4A86-B19B-D9E877E6C3C0}" presName="hierRoot2" presStyleCnt="0">
        <dgm:presLayoutVars>
          <dgm:hierBranch val="init"/>
        </dgm:presLayoutVars>
      </dgm:prSet>
      <dgm:spPr/>
    </dgm:pt>
    <dgm:pt modelId="{04BC8B22-7C19-4F3B-B66B-895A1C03577E}" type="pres">
      <dgm:prSet presAssocID="{64019E7B-83F9-4A86-B19B-D9E877E6C3C0}" presName="rootComposite" presStyleCnt="0"/>
      <dgm:spPr/>
    </dgm:pt>
    <dgm:pt modelId="{55E8A71E-55FF-4079-A32B-CB8104999ED5}" type="pres">
      <dgm:prSet presAssocID="{64019E7B-83F9-4A86-B19B-D9E877E6C3C0}" presName="rootText" presStyleLbl="node3" presStyleIdx="4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5B15D7F8-356F-4065-9C9B-EF72E3E6AC65}" type="pres">
      <dgm:prSet presAssocID="{64019E7B-83F9-4A86-B19B-D9E877E6C3C0}" presName="rootConnector" presStyleLbl="node3" presStyleIdx="4" presStyleCnt="21"/>
      <dgm:spPr/>
      <dgm:t>
        <a:bodyPr/>
        <a:lstStyle/>
        <a:p>
          <a:endParaRPr lang="pt-PT"/>
        </a:p>
      </dgm:t>
    </dgm:pt>
    <dgm:pt modelId="{AB87DBAE-9A6C-4378-B48B-F553D5F5CEEE}" type="pres">
      <dgm:prSet presAssocID="{64019E7B-83F9-4A86-B19B-D9E877E6C3C0}" presName="hierChild4" presStyleCnt="0"/>
      <dgm:spPr/>
    </dgm:pt>
    <dgm:pt modelId="{4D41DD6F-C02E-43F8-8D1A-14FBC3227749}" type="pres">
      <dgm:prSet presAssocID="{64019E7B-83F9-4A86-B19B-D9E877E6C3C0}" presName="hierChild5" presStyleCnt="0"/>
      <dgm:spPr/>
    </dgm:pt>
    <dgm:pt modelId="{FE37D1C2-840B-42E4-9504-225A4CB2F442}" type="pres">
      <dgm:prSet presAssocID="{039A3A8C-D982-42B0-8930-E0B7684B171F}" presName="Name37" presStyleLbl="parChTrans1D3" presStyleIdx="5" presStyleCnt="21"/>
      <dgm:spPr/>
      <dgm:t>
        <a:bodyPr/>
        <a:lstStyle/>
        <a:p>
          <a:endParaRPr lang="pt-PT"/>
        </a:p>
      </dgm:t>
    </dgm:pt>
    <dgm:pt modelId="{45D6E078-7083-4150-8887-DB8CA2D9A610}" type="pres">
      <dgm:prSet presAssocID="{1E70FCF5-DC11-41D1-9846-3041C9C9412D}" presName="hierRoot2" presStyleCnt="0">
        <dgm:presLayoutVars>
          <dgm:hierBranch val="init"/>
        </dgm:presLayoutVars>
      </dgm:prSet>
      <dgm:spPr/>
    </dgm:pt>
    <dgm:pt modelId="{A05C6AF5-A2D0-4B4D-B018-1DCDF4E7506D}" type="pres">
      <dgm:prSet presAssocID="{1E70FCF5-DC11-41D1-9846-3041C9C9412D}" presName="rootComposite" presStyleCnt="0"/>
      <dgm:spPr/>
    </dgm:pt>
    <dgm:pt modelId="{8F7F2AE2-6CDD-4282-8B28-0F7AFDD842B5}" type="pres">
      <dgm:prSet presAssocID="{1E70FCF5-DC11-41D1-9846-3041C9C9412D}" presName="rootText" presStyleLbl="node3" presStyleIdx="5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D32688A6-9AFB-46A9-9E0B-D8DB282F7664}" type="pres">
      <dgm:prSet presAssocID="{1E70FCF5-DC11-41D1-9846-3041C9C9412D}" presName="rootConnector" presStyleLbl="node3" presStyleIdx="5" presStyleCnt="21"/>
      <dgm:spPr/>
      <dgm:t>
        <a:bodyPr/>
        <a:lstStyle/>
        <a:p>
          <a:endParaRPr lang="pt-PT"/>
        </a:p>
      </dgm:t>
    </dgm:pt>
    <dgm:pt modelId="{23F9F9FB-509F-4AE1-B28F-FA81EE6B9412}" type="pres">
      <dgm:prSet presAssocID="{1E70FCF5-DC11-41D1-9846-3041C9C9412D}" presName="hierChild4" presStyleCnt="0"/>
      <dgm:spPr/>
    </dgm:pt>
    <dgm:pt modelId="{2A337221-22A6-4A2E-B6C4-3F9CBA74C607}" type="pres">
      <dgm:prSet presAssocID="{1E70FCF5-DC11-41D1-9846-3041C9C9412D}" presName="hierChild5" presStyleCnt="0"/>
      <dgm:spPr/>
    </dgm:pt>
    <dgm:pt modelId="{ACD01F09-0AA5-4F66-AC03-CA0276F6E285}" type="pres">
      <dgm:prSet presAssocID="{DDC637A7-D112-496F-AEC5-5A1E565844A9}" presName="Name37" presStyleLbl="parChTrans1D3" presStyleIdx="6" presStyleCnt="21"/>
      <dgm:spPr/>
      <dgm:t>
        <a:bodyPr/>
        <a:lstStyle/>
        <a:p>
          <a:endParaRPr lang="pt-PT"/>
        </a:p>
      </dgm:t>
    </dgm:pt>
    <dgm:pt modelId="{841C010B-2412-4B2C-A8CF-E8ADBB7C31E6}" type="pres">
      <dgm:prSet presAssocID="{10B8A74F-0975-41C9-BECC-9A322A33D4E1}" presName="hierRoot2" presStyleCnt="0">
        <dgm:presLayoutVars>
          <dgm:hierBranch val="init"/>
        </dgm:presLayoutVars>
      </dgm:prSet>
      <dgm:spPr/>
    </dgm:pt>
    <dgm:pt modelId="{F1529399-F2EC-44FA-A8FE-5886BEBEFD73}" type="pres">
      <dgm:prSet presAssocID="{10B8A74F-0975-41C9-BECC-9A322A33D4E1}" presName="rootComposite" presStyleCnt="0"/>
      <dgm:spPr/>
    </dgm:pt>
    <dgm:pt modelId="{1D2F8D1E-4114-414B-AD6A-4BF7446CE46B}" type="pres">
      <dgm:prSet presAssocID="{10B8A74F-0975-41C9-BECC-9A322A33D4E1}" presName="rootText" presStyleLbl="node3" presStyleIdx="6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DCB2200-AF6E-41FD-9FFC-D9A26B3E82DF}" type="pres">
      <dgm:prSet presAssocID="{10B8A74F-0975-41C9-BECC-9A322A33D4E1}" presName="rootConnector" presStyleLbl="node3" presStyleIdx="6" presStyleCnt="21"/>
      <dgm:spPr/>
      <dgm:t>
        <a:bodyPr/>
        <a:lstStyle/>
        <a:p>
          <a:endParaRPr lang="pt-PT"/>
        </a:p>
      </dgm:t>
    </dgm:pt>
    <dgm:pt modelId="{FA45A7BC-6796-456C-B9F9-C44547ECD54E}" type="pres">
      <dgm:prSet presAssocID="{10B8A74F-0975-41C9-BECC-9A322A33D4E1}" presName="hierChild4" presStyleCnt="0"/>
      <dgm:spPr/>
    </dgm:pt>
    <dgm:pt modelId="{278CA028-356A-4E75-AAA6-BCD0697B1671}" type="pres">
      <dgm:prSet presAssocID="{10B8A74F-0975-41C9-BECC-9A322A33D4E1}" presName="hierChild5" presStyleCnt="0"/>
      <dgm:spPr/>
    </dgm:pt>
    <dgm:pt modelId="{5AB1CE8A-040B-4D83-8AB3-90DF7E6C421B}" type="pres">
      <dgm:prSet presAssocID="{AC63F42D-83AD-4811-8843-006F95B167AA}" presName="hierChild5" presStyleCnt="0"/>
      <dgm:spPr/>
    </dgm:pt>
    <dgm:pt modelId="{83C6C24E-04E7-485B-8590-5C730DCD8DB9}" type="pres">
      <dgm:prSet presAssocID="{7591A1A5-2BBF-46B1-AF7B-DFF0C418D86B}" presName="Name37" presStyleLbl="parChTrans1D2" presStyleIdx="2" presStyleCnt="6"/>
      <dgm:spPr/>
      <dgm:t>
        <a:bodyPr/>
        <a:lstStyle/>
        <a:p>
          <a:endParaRPr lang="pt-PT"/>
        </a:p>
      </dgm:t>
    </dgm:pt>
    <dgm:pt modelId="{CE31BA54-E3BF-4AA0-939D-029E06354C8D}" type="pres">
      <dgm:prSet presAssocID="{C465B359-6EEB-4309-971C-49ADB6EF2615}" presName="hierRoot2" presStyleCnt="0">
        <dgm:presLayoutVars>
          <dgm:hierBranch val="init"/>
        </dgm:presLayoutVars>
      </dgm:prSet>
      <dgm:spPr/>
    </dgm:pt>
    <dgm:pt modelId="{ED6FF426-8399-423D-96D4-9AD6F1102B81}" type="pres">
      <dgm:prSet presAssocID="{C465B359-6EEB-4309-971C-49ADB6EF2615}" presName="rootComposite" presStyleCnt="0"/>
      <dgm:spPr/>
    </dgm:pt>
    <dgm:pt modelId="{EB489D32-C6CD-4D2A-9E14-5FB6708CDD3A}" type="pres">
      <dgm:prSet presAssocID="{C465B359-6EEB-4309-971C-49ADB6EF2615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1F2A9EB8-1549-402E-85BD-22597C64B24F}" type="pres">
      <dgm:prSet presAssocID="{C465B359-6EEB-4309-971C-49ADB6EF2615}" presName="rootConnector" presStyleLbl="node2" presStyleIdx="2" presStyleCnt="6"/>
      <dgm:spPr/>
      <dgm:t>
        <a:bodyPr/>
        <a:lstStyle/>
        <a:p>
          <a:endParaRPr lang="pt-PT"/>
        </a:p>
      </dgm:t>
    </dgm:pt>
    <dgm:pt modelId="{B7F79A1E-1E59-48E6-8893-F44F35934499}" type="pres">
      <dgm:prSet presAssocID="{C465B359-6EEB-4309-971C-49ADB6EF2615}" presName="hierChild4" presStyleCnt="0"/>
      <dgm:spPr/>
    </dgm:pt>
    <dgm:pt modelId="{938E40C4-8794-4B09-93B6-61D5369DCF51}" type="pres">
      <dgm:prSet presAssocID="{6E67DFF7-06B7-49A7-A729-881D9723656D}" presName="Name37" presStyleLbl="parChTrans1D3" presStyleIdx="7" presStyleCnt="21"/>
      <dgm:spPr/>
      <dgm:t>
        <a:bodyPr/>
        <a:lstStyle/>
        <a:p>
          <a:endParaRPr lang="pt-PT"/>
        </a:p>
      </dgm:t>
    </dgm:pt>
    <dgm:pt modelId="{C73F894E-B0FC-4845-BE99-9C96D423D013}" type="pres">
      <dgm:prSet presAssocID="{32C869B0-373C-4062-BCE7-7ED04E744DF6}" presName="hierRoot2" presStyleCnt="0">
        <dgm:presLayoutVars>
          <dgm:hierBranch val="init"/>
        </dgm:presLayoutVars>
      </dgm:prSet>
      <dgm:spPr/>
    </dgm:pt>
    <dgm:pt modelId="{669928F7-4C44-47B9-97E6-C6C8F48B0036}" type="pres">
      <dgm:prSet presAssocID="{32C869B0-373C-4062-BCE7-7ED04E744DF6}" presName="rootComposite" presStyleCnt="0"/>
      <dgm:spPr/>
    </dgm:pt>
    <dgm:pt modelId="{94DBF3A2-130F-44EF-AF33-1CC741D91AD6}" type="pres">
      <dgm:prSet presAssocID="{32C869B0-373C-4062-BCE7-7ED04E744DF6}" presName="rootText" presStyleLbl="node3" presStyleIdx="7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35097EB8-9D19-4914-9BF5-B9E336A9C76F}" type="pres">
      <dgm:prSet presAssocID="{32C869B0-373C-4062-BCE7-7ED04E744DF6}" presName="rootConnector" presStyleLbl="node3" presStyleIdx="7" presStyleCnt="21"/>
      <dgm:spPr/>
      <dgm:t>
        <a:bodyPr/>
        <a:lstStyle/>
        <a:p>
          <a:endParaRPr lang="pt-PT"/>
        </a:p>
      </dgm:t>
    </dgm:pt>
    <dgm:pt modelId="{1CC5D210-36F1-4CD7-A3A7-D87769478C51}" type="pres">
      <dgm:prSet presAssocID="{32C869B0-373C-4062-BCE7-7ED04E744DF6}" presName="hierChild4" presStyleCnt="0"/>
      <dgm:spPr/>
    </dgm:pt>
    <dgm:pt modelId="{06855396-A6C2-4694-9B90-06A7D83F77E5}" type="pres">
      <dgm:prSet presAssocID="{32C869B0-373C-4062-BCE7-7ED04E744DF6}" presName="hierChild5" presStyleCnt="0"/>
      <dgm:spPr/>
    </dgm:pt>
    <dgm:pt modelId="{99FDA765-6E3E-4DA9-97E1-CA796139D8B2}" type="pres">
      <dgm:prSet presAssocID="{137DDFFB-C8DD-47FF-BEF7-38BF592E74DE}" presName="Name37" presStyleLbl="parChTrans1D3" presStyleIdx="8" presStyleCnt="21"/>
      <dgm:spPr/>
      <dgm:t>
        <a:bodyPr/>
        <a:lstStyle/>
        <a:p>
          <a:endParaRPr lang="pt-PT"/>
        </a:p>
      </dgm:t>
    </dgm:pt>
    <dgm:pt modelId="{4AE900E2-2407-4990-91D2-C3EC98765268}" type="pres">
      <dgm:prSet presAssocID="{5DE62EF1-B4F5-4BDB-8808-77A65DA330AE}" presName="hierRoot2" presStyleCnt="0">
        <dgm:presLayoutVars>
          <dgm:hierBranch val="init"/>
        </dgm:presLayoutVars>
      </dgm:prSet>
      <dgm:spPr/>
    </dgm:pt>
    <dgm:pt modelId="{4D41CBA5-1DD3-429E-8D3C-F6CF057A8B2A}" type="pres">
      <dgm:prSet presAssocID="{5DE62EF1-B4F5-4BDB-8808-77A65DA330AE}" presName="rootComposite" presStyleCnt="0"/>
      <dgm:spPr/>
    </dgm:pt>
    <dgm:pt modelId="{21F2048D-3E0A-404C-B61A-B11FE19EDD40}" type="pres">
      <dgm:prSet presAssocID="{5DE62EF1-B4F5-4BDB-8808-77A65DA330AE}" presName="rootText" presStyleLbl="node3" presStyleIdx="8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F1F38391-0AD3-47FB-8118-5FDCB0102CDA}" type="pres">
      <dgm:prSet presAssocID="{5DE62EF1-B4F5-4BDB-8808-77A65DA330AE}" presName="rootConnector" presStyleLbl="node3" presStyleIdx="8" presStyleCnt="21"/>
      <dgm:spPr/>
      <dgm:t>
        <a:bodyPr/>
        <a:lstStyle/>
        <a:p>
          <a:endParaRPr lang="pt-PT"/>
        </a:p>
      </dgm:t>
    </dgm:pt>
    <dgm:pt modelId="{D5B16719-DF66-49AA-93F6-E503E70A5936}" type="pres">
      <dgm:prSet presAssocID="{5DE62EF1-B4F5-4BDB-8808-77A65DA330AE}" presName="hierChild4" presStyleCnt="0"/>
      <dgm:spPr/>
    </dgm:pt>
    <dgm:pt modelId="{42510844-B9A0-42FC-81EB-EED6F5B7B0E2}" type="pres">
      <dgm:prSet presAssocID="{5DE62EF1-B4F5-4BDB-8808-77A65DA330AE}" presName="hierChild5" presStyleCnt="0"/>
      <dgm:spPr/>
    </dgm:pt>
    <dgm:pt modelId="{BEDB8734-D55B-4D8B-8942-EDA4867F29E6}" type="pres">
      <dgm:prSet presAssocID="{C465B359-6EEB-4309-971C-49ADB6EF2615}" presName="hierChild5" presStyleCnt="0"/>
      <dgm:spPr/>
    </dgm:pt>
    <dgm:pt modelId="{C1BB516F-174F-4D94-B066-9FC9392DFAC7}" type="pres">
      <dgm:prSet presAssocID="{9E7315B3-86E0-4F09-A399-1A1B5FAB4E95}" presName="Name37" presStyleLbl="parChTrans1D2" presStyleIdx="3" presStyleCnt="6"/>
      <dgm:spPr/>
      <dgm:t>
        <a:bodyPr/>
        <a:lstStyle/>
        <a:p>
          <a:endParaRPr lang="pt-PT"/>
        </a:p>
      </dgm:t>
    </dgm:pt>
    <dgm:pt modelId="{DC8BCFEC-B339-4548-8AE3-A2936CE97A55}" type="pres">
      <dgm:prSet presAssocID="{EE55A1C8-4444-4EA8-962E-030AC155FAF1}" presName="hierRoot2" presStyleCnt="0">
        <dgm:presLayoutVars>
          <dgm:hierBranch val="init"/>
        </dgm:presLayoutVars>
      </dgm:prSet>
      <dgm:spPr/>
    </dgm:pt>
    <dgm:pt modelId="{FB3E1118-9102-4624-A7AA-26EBFE00FB47}" type="pres">
      <dgm:prSet presAssocID="{EE55A1C8-4444-4EA8-962E-030AC155FAF1}" presName="rootComposite" presStyleCnt="0"/>
      <dgm:spPr/>
    </dgm:pt>
    <dgm:pt modelId="{6A28087D-9B49-44B4-9999-755D4297F603}" type="pres">
      <dgm:prSet presAssocID="{EE55A1C8-4444-4EA8-962E-030AC155FAF1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4E15CBAD-48EE-44D2-8339-A8BB5D0F494E}" type="pres">
      <dgm:prSet presAssocID="{EE55A1C8-4444-4EA8-962E-030AC155FAF1}" presName="rootConnector" presStyleLbl="node2" presStyleIdx="3" presStyleCnt="6"/>
      <dgm:spPr/>
      <dgm:t>
        <a:bodyPr/>
        <a:lstStyle/>
        <a:p>
          <a:endParaRPr lang="pt-PT"/>
        </a:p>
      </dgm:t>
    </dgm:pt>
    <dgm:pt modelId="{C0D7EDC0-94B6-44E7-B95F-6F45ABFF9AE6}" type="pres">
      <dgm:prSet presAssocID="{EE55A1C8-4444-4EA8-962E-030AC155FAF1}" presName="hierChild4" presStyleCnt="0"/>
      <dgm:spPr/>
    </dgm:pt>
    <dgm:pt modelId="{670F97B8-4740-48BF-B26E-63E8DF0BC443}" type="pres">
      <dgm:prSet presAssocID="{EBA96F98-4656-4EDE-969C-EA4A567D946D}" presName="Name37" presStyleLbl="parChTrans1D3" presStyleIdx="9" presStyleCnt="21"/>
      <dgm:spPr/>
      <dgm:t>
        <a:bodyPr/>
        <a:lstStyle/>
        <a:p>
          <a:endParaRPr lang="pt-PT"/>
        </a:p>
      </dgm:t>
    </dgm:pt>
    <dgm:pt modelId="{09A55C62-AE7D-4765-9F34-5B6943420CA7}" type="pres">
      <dgm:prSet presAssocID="{3A39EFCB-8042-474C-B5BD-B2D849406EBB}" presName="hierRoot2" presStyleCnt="0">
        <dgm:presLayoutVars>
          <dgm:hierBranch val="init"/>
        </dgm:presLayoutVars>
      </dgm:prSet>
      <dgm:spPr/>
    </dgm:pt>
    <dgm:pt modelId="{533A8004-F2FA-4A9C-BCB1-17B46AB3E709}" type="pres">
      <dgm:prSet presAssocID="{3A39EFCB-8042-474C-B5BD-B2D849406EBB}" presName="rootComposite" presStyleCnt="0"/>
      <dgm:spPr/>
    </dgm:pt>
    <dgm:pt modelId="{01C5B66F-54F7-415F-9DC3-3057EC11D5D3}" type="pres">
      <dgm:prSet presAssocID="{3A39EFCB-8042-474C-B5BD-B2D849406EBB}" presName="rootText" presStyleLbl="node3" presStyleIdx="9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633C8E90-9081-4841-AF1C-3463A6951ED4}" type="pres">
      <dgm:prSet presAssocID="{3A39EFCB-8042-474C-B5BD-B2D849406EBB}" presName="rootConnector" presStyleLbl="node3" presStyleIdx="9" presStyleCnt="21"/>
      <dgm:spPr/>
      <dgm:t>
        <a:bodyPr/>
        <a:lstStyle/>
        <a:p>
          <a:endParaRPr lang="pt-PT"/>
        </a:p>
      </dgm:t>
    </dgm:pt>
    <dgm:pt modelId="{F52E660F-0AF7-4985-92A7-0218F66FD694}" type="pres">
      <dgm:prSet presAssocID="{3A39EFCB-8042-474C-B5BD-B2D849406EBB}" presName="hierChild4" presStyleCnt="0"/>
      <dgm:spPr/>
    </dgm:pt>
    <dgm:pt modelId="{0560E32F-E3BC-4960-AADF-D03F262A864D}" type="pres">
      <dgm:prSet presAssocID="{3A39EFCB-8042-474C-B5BD-B2D849406EBB}" presName="hierChild5" presStyleCnt="0"/>
      <dgm:spPr/>
    </dgm:pt>
    <dgm:pt modelId="{7C516A11-7C4B-408B-8013-8F998894F41E}" type="pres">
      <dgm:prSet presAssocID="{A01044AE-B736-41F9-9125-B31C85A256CE}" presName="Name37" presStyleLbl="parChTrans1D3" presStyleIdx="10" presStyleCnt="21"/>
      <dgm:spPr/>
      <dgm:t>
        <a:bodyPr/>
        <a:lstStyle/>
        <a:p>
          <a:endParaRPr lang="pt-PT"/>
        </a:p>
      </dgm:t>
    </dgm:pt>
    <dgm:pt modelId="{DAFD1DD9-38BF-44C2-B125-A2B3190FC21F}" type="pres">
      <dgm:prSet presAssocID="{9478E4FF-75D7-4DD6-968B-EB282228396C}" presName="hierRoot2" presStyleCnt="0">
        <dgm:presLayoutVars>
          <dgm:hierBranch val="init"/>
        </dgm:presLayoutVars>
      </dgm:prSet>
      <dgm:spPr/>
    </dgm:pt>
    <dgm:pt modelId="{16FC81F0-0F39-42B2-9ED1-974D265DF754}" type="pres">
      <dgm:prSet presAssocID="{9478E4FF-75D7-4DD6-968B-EB282228396C}" presName="rootComposite" presStyleCnt="0"/>
      <dgm:spPr/>
    </dgm:pt>
    <dgm:pt modelId="{9EBB0EA8-E233-460D-BAB8-6A5424E9647B}" type="pres">
      <dgm:prSet presAssocID="{9478E4FF-75D7-4DD6-968B-EB282228396C}" presName="rootText" presStyleLbl="node3" presStyleIdx="10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41919194-22C8-454C-A4DF-47CA344518CA}" type="pres">
      <dgm:prSet presAssocID="{9478E4FF-75D7-4DD6-968B-EB282228396C}" presName="rootConnector" presStyleLbl="node3" presStyleIdx="10" presStyleCnt="21"/>
      <dgm:spPr/>
      <dgm:t>
        <a:bodyPr/>
        <a:lstStyle/>
        <a:p>
          <a:endParaRPr lang="pt-PT"/>
        </a:p>
      </dgm:t>
    </dgm:pt>
    <dgm:pt modelId="{F3E83550-198E-45E8-B6EE-A3908B22869B}" type="pres">
      <dgm:prSet presAssocID="{9478E4FF-75D7-4DD6-968B-EB282228396C}" presName="hierChild4" presStyleCnt="0"/>
      <dgm:spPr/>
    </dgm:pt>
    <dgm:pt modelId="{17CF6E6C-98CE-4112-948B-AA1625BCC95B}" type="pres">
      <dgm:prSet presAssocID="{9478E4FF-75D7-4DD6-968B-EB282228396C}" presName="hierChild5" presStyleCnt="0"/>
      <dgm:spPr/>
    </dgm:pt>
    <dgm:pt modelId="{28EC750D-0DC3-43D1-876C-EF5BC8AFA678}" type="pres">
      <dgm:prSet presAssocID="{FA5D1545-E745-4B1B-B3BE-DC85243E42AF}" presName="Name37" presStyleLbl="parChTrans1D3" presStyleIdx="11" presStyleCnt="21"/>
      <dgm:spPr/>
      <dgm:t>
        <a:bodyPr/>
        <a:lstStyle/>
        <a:p>
          <a:endParaRPr lang="pt-PT"/>
        </a:p>
      </dgm:t>
    </dgm:pt>
    <dgm:pt modelId="{7633DBA6-7B2F-48A4-9371-F779D9BF56E9}" type="pres">
      <dgm:prSet presAssocID="{304D085E-413A-45FC-9B20-1AB46DF070D7}" presName="hierRoot2" presStyleCnt="0">
        <dgm:presLayoutVars>
          <dgm:hierBranch val="init"/>
        </dgm:presLayoutVars>
      </dgm:prSet>
      <dgm:spPr/>
    </dgm:pt>
    <dgm:pt modelId="{27C3EAC9-4A9A-49DF-BC63-9A285899A759}" type="pres">
      <dgm:prSet presAssocID="{304D085E-413A-45FC-9B20-1AB46DF070D7}" presName="rootComposite" presStyleCnt="0"/>
      <dgm:spPr/>
    </dgm:pt>
    <dgm:pt modelId="{3362FAE7-6D9E-4AC2-A888-730DF2A328C7}" type="pres">
      <dgm:prSet presAssocID="{304D085E-413A-45FC-9B20-1AB46DF070D7}" presName="rootText" presStyleLbl="node3" presStyleIdx="11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E7FFE935-E556-447F-B2C9-B1FF73515D94}" type="pres">
      <dgm:prSet presAssocID="{304D085E-413A-45FC-9B20-1AB46DF070D7}" presName="rootConnector" presStyleLbl="node3" presStyleIdx="11" presStyleCnt="21"/>
      <dgm:spPr/>
      <dgm:t>
        <a:bodyPr/>
        <a:lstStyle/>
        <a:p>
          <a:endParaRPr lang="pt-PT"/>
        </a:p>
      </dgm:t>
    </dgm:pt>
    <dgm:pt modelId="{BD88488F-9F2F-4B9D-AC65-E822EF357C7E}" type="pres">
      <dgm:prSet presAssocID="{304D085E-413A-45FC-9B20-1AB46DF070D7}" presName="hierChild4" presStyleCnt="0"/>
      <dgm:spPr/>
    </dgm:pt>
    <dgm:pt modelId="{1A5D7406-404E-4EE2-8E3E-5CAEEA3BABA8}" type="pres">
      <dgm:prSet presAssocID="{304D085E-413A-45FC-9B20-1AB46DF070D7}" presName="hierChild5" presStyleCnt="0"/>
      <dgm:spPr/>
    </dgm:pt>
    <dgm:pt modelId="{82F9FD08-CCAC-4B88-BE3C-B7B2A9B30CB9}" type="pres">
      <dgm:prSet presAssocID="{ADE5E1E2-428A-4611-AAF6-E4597C1AEE83}" presName="Name37" presStyleLbl="parChTrans1D3" presStyleIdx="12" presStyleCnt="21"/>
      <dgm:spPr/>
      <dgm:t>
        <a:bodyPr/>
        <a:lstStyle/>
        <a:p>
          <a:endParaRPr lang="pt-PT"/>
        </a:p>
      </dgm:t>
    </dgm:pt>
    <dgm:pt modelId="{3FE5607B-D83C-47CB-9364-EE2E7382624C}" type="pres">
      <dgm:prSet presAssocID="{4B2CED69-3784-419C-B0C0-8AFF9A36B168}" presName="hierRoot2" presStyleCnt="0">
        <dgm:presLayoutVars>
          <dgm:hierBranch val="init"/>
        </dgm:presLayoutVars>
      </dgm:prSet>
      <dgm:spPr/>
    </dgm:pt>
    <dgm:pt modelId="{42835EBA-30B1-403B-8412-8C7ECD04C2A4}" type="pres">
      <dgm:prSet presAssocID="{4B2CED69-3784-419C-B0C0-8AFF9A36B168}" presName="rootComposite" presStyleCnt="0"/>
      <dgm:spPr/>
    </dgm:pt>
    <dgm:pt modelId="{7DC2A3FE-6D3A-4EFC-970C-50C9D5CD6310}" type="pres">
      <dgm:prSet presAssocID="{4B2CED69-3784-419C-B0C0-8AFF9A36B168}" presName="rootText" presStyleLbl="node3" presStyleIdx="12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8010C3E6-26D9-41ED-80E1-DD15CC077055}" type="pres">
      <dgm:prSet presAssocID="{4B2CED69-3784-419C-B0C0-8AFF9A36B168}" presName="rootConnector" presStyleLbl="node3" presStyleIdx="12" presStyleCnt="21"/>
      <dgm:spPr/>
      <dgm:t>
        <a:bodyPr/>
        <a:lstStyle/>
        <a:p>
          <a:endParaRPr lang="pt-PT"/>
        </a:p>
      </dgm:t>
    </dgm:pt>
    <dgm:pt modelId="{A89B3FB2-C54A-467D-B8AE-8CD1FAF9CC56}" type="pres">
      <dgm:prSet presAssocID="{4B2CED69-3784-419C-B0C0-8AFF9A36B168}" presName="hierChild4" presStyleCnt="0"/>
      <dgm:spPr/>
    </dgm:pt>
    <dgm:pt modelId="{9917A64B-92CC-41DF-923A-B5A6AAB73107}" type="pres">
      <dgm:prSet presAssocID="{4B2CED69-3784-419C-B0C0-8AFF9A36B168}" presName="hierChild5" presStyleCnt="0"/>
      <dgm:spPr/>
    </dgm:pt>
    <dgm:pt modelId="{1EC84642-DA22-40EE-9583-8571B0EC3F09}" type="pres">
      <dgm:prSet presAssocID="{7C5FFA73-A8B7-4A7A-A64A-CF1762979BBF}" presName="Name37" presStyleLbl="parChTrans1D3" presStyleIdx="13" presStyleCnt="21"/>
      <dgm:spPr/>
      <dgm:t>
        <a:bodyPr/>
        <a:lstStyle/>
        <a:p>
          <a:endParaRPr lang="pt-PT"/>
        </a:p>
      </dgm:t>
    </dgm:pt>
    <dgm:pt modelId="{8007ABA9-9AA8-4814-988A-07341EA0A850}" type="pres">
      <dgm:prSet presAssocID="{C478BFE8-8953-438A-B550-5524E8D116AD}" presName="hierRoot2" presStyleCnt="0">
        <dgm:presLayoutVars>
          <dgm:hierBranch val="init"/>
        </dgm:presLayoutVars>
      </dgm:prSet>
      <dgm:spPr/>
    </dgm:pt>
    <dgm:pt modelId="{0363F577-80C0-47EE-8934-6D4009F692C7}" type="pres">
      <dgm:prSet presAssocID="{C478BFE8-8953-438A-B550-5524E8D116AD}" presName="rootComposite" presStyleCnt="0"/>
      <dgm:spPr/>
    </dgm:pt>
    <dgm:pt modelId="{53D3B870-6CC9-4F1A-BB31-57EA3257DFDF}" type="pres">
      <dgm:prSet presAssocID="{C478BFE8-8953-438A-B550-5524E8D116AD}" presName="rootText" presStyleLbl="node3" presStyleIdx="13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0E4FE44-A8F8-4A8D-9CFF-9D9C3CE4F8A8}" type="pres">
      <dgm:prSet presAssocID="{C478BFE8-8953-438A-B550-5524E8D116AD}" presName="rootConnector" presStyleLbl="node3" presStyleIdx="13" presStyleCnt="21"/>
      <dgm:spPr/>
      <dgm:t>
        <a:bodyPr/>
        <a:lstStyle/>
        <a:p>
          <a:endParaRPr lang="pt-PT"/>
        </a:p>
      </dgm:t>
    </dgm:pt>
    <dgm:pt modelId="{216A87BE-AD53-453E-8AD4-ED722EE346B9}" type="pres">
      <dgm:prSet presAssocID="{C478BFE8-8953-438A-B550-5524E8D116AD}" presName="hierChild4" presStyleCnt="0"/>
      <dgm:spPr/>
    </dgm:pt>
    <dgm:pt modelId="{3BF8FC76-2F7B-4C77-BE06-3B58D23500F5}" type="pres">
      <dgm:prSet presAssocID="{C478BFE8-8953-438A-B550-5524E8D116AD}" presName="hierChild5" presStyleCnt="0"/>
      <dgm:spPr/>
    </dgm:pt>
    <dgm:pt modelId="{CB541579-FE9A-4F6C-BF9B-362F08CE67E9}" type="pres">
      <dgm:prSet presAssocID="{EE55A1C8-4444-4EA8-962E-030AC155FAF1}" presName="hierChild5" presStyleCnt="0"/>
      <dgm:spPr/>
    </dgm:pt>
    <dgm:pt modelId="{A796F70B-D41C-4C37-85E7-2889B16F2C24}" type="pres">
      <dgm:prSet presAssocID="{BE755436-035B-4EBA-BC46-C8D2ACDEEBC9}" presName="Name37" presStyleLbl="parChTrans1D2" presStyleIdx="4" presStyleCnt="6"/>
      <dgm:spPr/>
      <dgm:t>
        <a:bodyPr/>
        <a:lstStyle/>
        <a:p>
          <a:endParaRPr lang="pt-PT"/>
        </a:p>
      </dgm:t>
    </dgm:pt>
    <dgm:pt modelId="{0CD045D2-87D6-494C-9BCF-9F5EF2007280}" type="pres">
      <dgm:prSet presAssocID="{549FAF65-EB8C-4831-93EE-16C5A89A1797}" presName="hierRoot2" presStyleCnt="0">
        <dgm:presLayoutVars>
          <dgm:hierBranch val="init"/>
        </dgm:presLayoutVars>
      </dgm:prSet>
      <dgm:spPr/>
    </dgm:pt>
    <dgm:pt modelId="{DA0725A2-EDD4-4CA1-BB0E-D00626BAA81B}" type="pres">
      <dgm:prSet presAssocID="{549FAF65-EB8C-4831-93EE-16C5A89A1797}" presName="rootComposite" presStyleCnt="0"/>
      <dgm:spPr/>
    </dgm:pt>
    <dgm:pt modelId="{9D631AC9-1CE9-456A-8549-6CF4249AEE94}" type="pres">
      <dgm:prSet presAssocID="{549FAF65-EB8C-4831-93EE-16C5A89A1797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561319F5-8E3D-44BE-AA5B-29B51DA3979B}" type="pres">
      <dgm:prSet presAssocID="{549FAF65-EB8C-4831-93EE-16C5A89A1797}" presName="rootConnector" presStyleLbl="node2" presStyleIdx="4" presStyleCnt="6"/>
      <dgm:spPr/>
      <dgm:t>
        <a:bodyPr/>
        <a:lstStyle/>
        <a:p>
          <a:endParaRPr lang="pt-PT"/>
        </a:p>
      </dgm:t>
    </dgm:pt>
    <dgm:pt modelId="{DB09D7F3-8A66-48CA-9CE6-D7B62A88BBF4}" type="pres">
      <dgm:prSet presAssocID="{549FAF65-EB8C-4831-93EE-16C5A89A1797}" presName="hierChild4" presStyleCnt="0"/>
      <dgm:spPr/>
    </dgm:pt>
    <dgm:pt modelId="{E381C198-709C-4EC6-B362-52D0FE039486}" type="pres">
      <dgm:prSet presAssocID="{BEBB4E6A-2AAA-4521-9445-6D540F12002E}" presName="Name37" presStyleLbl="parChTrans1D3" presStyleIdx="14" presStyleCnt="21"/>
      <dgm:spPr/>
      <dgm:t>
        <a:bodyPr/>
        <a:lstStyle/>
        <a:p>
          <a:endParaRPr lang="pt-PT"/>
        </a:p>
      </dgm:t>
    </dgm:pt>
    <dgm:pt modelId="{FC44044A-1679-4F74-BB23-891FD595FC3C}" type="pres">
      <dgm:prSet presAssocID="{1996878B-781A-4A27-A700-8A1B2F8683AB}" presName="hierRoot2" presStyleCnt="0">
        <dgm:presLayoutVars>
          <dgm:hierBranch val="init"/>
        </dgm:presLayoutVars>
      </dgm:prSet>
      <dgm:spPr/>
    </dgm:pt>
    <dgm:pt modelId="{DAD84E15-A13A-43F0-A4C0-5863452152F6}" type="pres">
      <dgm:prSet presAssocID="{1996878B-781A-4A27-A700-8A1B2F8683AB}" presName="rootComposite" presStyleCnt="0"/>
      <dgm:spPr/>
    </dgm:pt>
    <dgm:pt modelId="{EF0A3269-8445-4287-BF0A-34E63DAA4991}" type="pres">
      <dgm:prSet presAssocID="{1996878B-781A-4A27-A700-8A1B2F8683AB}" presName="rootText" presStyleLbl="node3" presStyleIdx="14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416710A2-EE38-438B-86DA-E2E339F04E23}" type="pres">
      <dgm:prSet presAssocID="{1996878B-781A-4A27-A700-8A1B2F8683AB}" presName="rootConnector" presStyleLbl="node3" presStyleIdx="14" presStyleCnt="21"/>
      <dgm:spPr/>
      <dgm:t>
        <a:bodyPr/>
        <a:lstStyle/>
        <a:p>
          <a:endParaRPr lang="pt-PT"/>
        </a:p>
      </dgm:t>
    </dgm:pt>
    <dgm:pt modelId="{4024B85F-8457-4C95-9B84-326C2367D96F}" type="pres">
      <dgm:prSet presAssocID="{1996878B-781A-4A27-A700-8A1B2F8683AB}" presName="hierChild4" presStyleCnt="0"/>
      <dgm:spPr/>
    </dgm:pt>
    <dgm:pt modelId="{F1F26644-A276-4A4F-A405-146C033E69D7}" type="pres">
      <dgm:prSet presAssocID="{1996878B-781A-4A27-A700-8A1B2F8683AB}" presName="hierChild5" presStyleCnt="0"/>
      <dgm:spPr/>
    </dgm:pt>
    <dgm:pt modelId="{2309DB88-C794-45CE-A096-588C191E683B}" type="pres">
      <dgm:prSet presAssocID="{C3327474-7A34-4764-9884-46A68AD9576D}" presName="Name37" presStyleLbl="parChTrans1D3" presStyleIdx="15" presStyleCnt="21"/>
      <dgm:spPr/>
      <dgm:t>
        <a:bodyPr/>
        <a:lstStyle/>
        <a:p>
          <a:endParaRPr lang="pt-PT"/>
        </a:p>
      </dgm:t>
    </dgm:pt>
    <dgm:pt modelId="{EDA6D6BA-3F8C-48CC-8165-AA2E307FF529}" type="pres">
      <dgm:prSet presAssocID="{73910DDD-12C8-41E4-A678-5D3809D9DCC8}" presName="hierRoot2" presStyleCnt="0">
        <dgm:presLayoutVars>
          <dgm:hierBranch val="init"/>
        </dgm:presLayoutVars>
      </dgm:prSet>
      <dgm:spPr/>
    </dgm:pt>
    <dgm:pt modelId="{628A57C7-4A1F-4567-98C3-C90EAB17B7DB}" type="pres">
      <dgm:prSet presAssocID="{73910DDD-12C8-41E4-A678-5D3809D9DCC8}" presName="rootComposite" presStyleCnt="0"/>
      <dgm:spPr/>
    </dgm:pt>
    <dgm:pt modelId="{B4E1E795-4554-4D9F-A860-542A9C01A0FE}" type="pres">
      <dgm:prSet presAssocID="{73910DDD-12C8-41E4-A678-5D3809D9DCC8}" presName="rootText" presStyleLbl="node3" presStyleIdx="15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3CF8931F-5634-4C10-BB0E-AAACE590EBEE}" type="pres">
      <dgm:prSet presAssocID="{73910DDD-12C8-41E4-A678-5D3809D9DCC8}" presName="rootConnector" presStyleLbl="node3" presStyleIdx="15" presStyleCnt="21"/>
      <dgm:spPr/>
      <dgm:t>
        <a:bodyPr/>
        <a:lstStyle/>
        <a:p>
          <a:endParaRPr lang="pt-PT"/>
        </a:p>
      </dgm:t>
    </dgm:pt>
    <dgm:pt modelId="{709A558E-1ABB-4E08-B24C-22DE6D3C7C7A}" type="pres">
      <dgm:prSet presAssocID="{73910DDD-12C8-41E4-A678-5D3809D9DCC8}" presName="hierChild4" presStyleCnt="0"/>
      <dgm:spPr/>
    </dgm:pt>
    <dgm:pt modelId="{7E66166B-F76F-4561-91C5-82896A18F8D5}" type="pres">
      <dgm:prSet presAssocID="{73910DDD-12C8-41E4-A678-5D3809D9DCC8}" presName="hierChild5" presStyleCnt="0"/>
      <dgm:spPr/>
    </dgm:pt>
    <dgm:pt modelId="{82ED5D80-F6C9-4175-B492-B99ECFFF2F86}" type="pres">
      <dgm:prSet presAssocID="{BF7993DB-63AA-4F32-8653-F1471DD6C0EC}" presName="Name37" presStyleLbl="parChTrans1D3" presStyleIdx="16" presStyleCnt="21"/>
      <dgm:spPr/>
      <dgm:t>
        <a:bodyPr/>
        <a:lstStyle/>
        <a:p>
          <a:endParaRPr lang="pt-PT"/>
        </a:p>
      </dgm:t>
    </dgm:pt>
    <dgm:pt modelId="{16FC3EC1-D06C-4A5C-A3FE-63D98D2F30CF}" type="pres">
      <dgm:prSet presAssocID="{00D49B06-C70A-493E-A19D-7F9C85264D6D}" presName="hierRoot2" presStyleCnt="0">
        <dgm:presLayoutVars>
          <dgm:hierBranch val="init"/>
        </dgm:presLayoutVars>
      </dgm:prSet>
      <dgm:spPr/>
    </dgm:pt>
    <dgm:pt modelId="{2DCE46C4-6400-4B3C-8837-23FFA8E57060}" type="pres">
      <dgm:prSet presAssocID="{00D49B06-C70A-493E-A19D-7F9C85264D6D}" presName="rootComposite" presStyleCnt="0"/>
      <dgm:spPr/>
    </dgm:pt>
    <dgm:pt modelId="{EE190587-C868-476E-AA7E-07C7E530F1C0}" type="pres">
      <dgm:prSet presAssocID="{00D49B06-C70A-493E-A19D-7F9C85264D6D}" presName="rootText" presStyleLbl="node3" presStyleIdx="16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A25F20E3-7E3E-473E-9E03-59B8596AA073}" type="pres">
      <dgm:prSet presAssocID="{00D49B06-C70A-493E-A19D-7F9C85264D6D}" presName="rootConnector" presStyleLbl="node3" presStyleIdx="16" presStyleCnt="21"/>
      <dgm:spPr/>
      <dgm:t>
        <a:bodyPr/>
        <a:lstStyle/>
        <a:p>
          <a:endParaRPr lang="pt-PT"/>
        </a:p>
      </dgm:t>
    </dgm:pt>
    <dgm:pt modelId="{A31CF690-2AAD-4207-B802-0EF12577D638}" type="pres">
      <dgm:prSet presAssocID="{00D49B06-C70A-493E-A19D-7F9C85264D6D}" presName="hierChild4" presStyleCnt="0"/>
      <dgm:spPr/>
    </dgm:pt>
    <dgm:pt modelId="{B2D19FC8-BC7D-44EA-8F6C-A4C72A4DC1AC}" type="pres">
      <dgm:prSet presAssocID="{00D49B06-C70A-493E-A19D-7F9C85264D6D}" presName="hierChild5" presStyleCnt="0"/>
      <dgm:spPr/>
    </dgm:pt>
    <dgm:pt modelId="{E40A50C2-6526-46A4-A2F1-C3C9EB18943F}" type="pres">
      <dgm:prSet presAssocID="{CC067F2A-EB8F-4DB7-8F32-562170D9B516}" presName="Name37" presStyleLbl="parChTrans1D3" presStyleIdx="17" presStyleCnt="21"/>
      <dgm:spPr/>
      <dgm:t>
        <a:bodyPr/>
        <a:lstStyle/>
        <a:p>
          <a:endParaRPr lang="pt-PT"/>
        </a:p>
      </dgm:t>
    </dgm:pt>
    <dgm:pt modelId="{70921524-862C-407F-BE20-482F97205B59}" type="pres">
      <dgm:prSet presAssocID="{E8A6140B-5FF4-4218-B0D2-0D39CE73A9F5}" presName="hierRoot2" presStyleCnt="0">
        <dgm:presLayoutVars>
          <dgm:hierBranch val="init"/>
        </dgm:presLayoutVars>
      </dgm:prSet>
      <dgm:spPr/>
    </dgm:pt>
    <dgm:pt modelId="{2F760524-69E0-4B35-BCA7-1814A673D09C}" type="pres">
      <dgm:prSet presAssocID="{E8A6140B-5FF4-4218-B0D2-0D39CE73A9F5}" presName="rootComposite" presStyleCnt="0"/>
      <dgm:spPr/>
    </dgm:pt>
    <dgm:pt modelId="{B7670623-E2D0-4176-AC70-4FE605F41960}" type="pres">
      <dgm:prSet presAssocID="{E8A6140B-5FF4-4218-B0D2-0D39CE73A9F5}" presName="rootText" presStyleLbl="node3" presStyleIdx="17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8F14EE45-B996-4CF2-AD5F-F82FAD8F5DB7}" type="pres">
      <dgm:prSet presAssocID="{E8A6140B-5FF4-4218-B0D2-0D39CE73A9F5}" presName="rootConnector" presStyleLbl="node3" presStyleIdx="17" presStyleCnt="21"/>
      <dgm:spPr/>
      <dgm:t>
        <a:bodyPr/>
        <a:lstStyle/>
        <a:p>
          <a:endParaRPr lang="pt-PT"/>
        </a:p>
      </dgm:t>
    </dgm:pt>
    <dgm:pt modelId="{B59E9F32-47D3-4C7A-8BC3-6791BB61D604}" type="pres">
      <dgm:prSet presAssocID="{E8A6140B-5FF4-4218-B0D2-0D39CE73A9F5}" presName="hierChild4" presStyleCnt="0"/>
      <dgm:spPr/>
    </dgm:pt>
    <dgm:pt modelId="{0FCE0068-4A44-4848-AA4A-4CD0F50006E9}" type="pres">
      <dgm:prSet presAssocID="{E8A6140B-5FF4-4218-B0D2-0D39CE73A9F5}" presName="hierChild5" presStyleCnt="0"/>
      <dgm:spPr/>
    </dgm:pt>
    <dgm:pt modelId="{DF52AFEC-7E0E-40B8-8107-CFFDBA9B9BAC}" type="pres">
      <dgm:prSet presAssocID="{549FAF65-EB8C-4831-93EE-16C5A89A1797}" presName="hierChild5" presStyleCnt="0"/>
      <dgm:spPr/>
    </dgm:pt>
    <dgm:pt modelId="{CC9AD647-EAF0-413C-9407-8F5A6AA6D4D9}" type="pres">
      <dgm:prSet presAssocID="{C786A54E-D0A8-4115-8FFF-45123041FC90}" presName="Name37" presStyleLbl="parChTrans1D2" presStyleIdx="5" presStyleCnt="6"/>
      <dgm:spPr/>
      <dgm:t>
        <a:bodyPr/>
        <a:lstStyle/>
        <a:p>
          <a:endParaRPr lang="pt-PT"/>
        </a:p>
      </dgm:t>
    </dgm:pt>
    <dgm:pt modelId="{15F3CA9C-09D3-4228-8143-4E5B834CC350}" type="pres">
      <dgm:prSet presAssocID="{D0132B88-87AB-42A9-BF89-9DD5D3521143}" presName="hierRoot2" presStyleCnt="0">
        <dgm:presLayoutVars>
          <dgm:hierBranch val="init"/>
        </dgm:presLayoutVars>
      </dgm:prSet>
      <dgm:spPr/>
    </dgm:pt>
    <dgm:pt modelId="{82D71183-4584-495B-8B8A-CB4BC6314DBB}" type="pres">
      <dgm:prSet presAssocID="{D0132B88-87AB-42A9-BF89-9DD5D3521143}" presName="rootComposite" presStyleCnt="0"/>
      <dgm:spPr/>
    </dgm:pt>
    <dgm:pt modelId="{EA3683EA-1AA4-4437-AAB0-BD2F8AA7DED6}" type="pres">
      <dgm:prSet presAssocID="{D0132B88-87AB-42A9-BF89-9DD5D3521143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CF4A27DD-29AE-4208-8119-F39274FB8B97}" type="pres">
      <dgm:prSet presAssocID="{D0132B88-87AB-42A9-BF89-9DD5D3521143}" presName="rootConnector" presStyleLbl="node2" presStyleIdx="5" presStyleCnt="6"/>
      <dgm:spPr/>
      <dgm:t>
        <a:bodyPr/>
        <a:lstStyle/>
        <a:p>
          <a:endParaRPr lang="pt-PT"/>
        </a:p>
      </dgm:t>
    </dgm:pt>
    <dgm:pt modelId="{24BC512C-237B-4EF6-BDC2-07A967CC3EBC}" type="pres">
      <dgm:prSet presAssocID="{D0132B88-87AB-42A9-BF89-9DD5D3521143}" presName="hierChild4" presStyleCnt="0"/>
      <dgm:spPr/>
    </dgm:pt>
    <dgm:pt modelId="{600581E4-627A-4BF1-B4CF-23D65D26858F}" type="pres">
      <dgm:prSet presAssocID="{12FC6829-0653-4AEC-BD10-1A893EA48752}" presName="Name37" presStyleLbl="parChTrans1D3" presStyleIdx="18" presStyleCnt="21"/>
      <dgm:spPr/>
      <dgm:t>
        <a:bodyPr/>
        <a:lstStyle/>
        <a:p>
          <a:endParaRPr lang="pt-PT"/>
        </a:p>
      </dgm:t>
    </dgm:pt>
    <dgm:pt modelId="{508ABAF0-C014-4460-84E7-69A7D1097A23}" type="pres">
      <dgm:prSet presAssocID="{388C2A50-BE25-4FBA-8505-08A63478FF8C}" presName="hierRoot2" presStyleCnt="0">
        <dgm:presLayoutVars>
          <dgm:hierBranch val="init"/>
        </dgm:presLayoutVars>
      </dgm:prSet>
      <dgm:spPr/>
    </dgm:pt>
    <dgm:pt modelId="{35D87ED5-2743-4B94-A7AB-802E9085DDFC}" type="pres">
      <dgm:prSet presAssocID="{388C2A50-BE25-4FBA-8505-08A63478FF8C}" presName="rootComposite" presStyleCnt="0"/>
      <dgm:spPr/>
    </dgm:pt>
    <dgm:pt modelId="{3043888F-BE77-4632-8B56-B85E76B754F4}" type="pres">
      <dgm:prSet presAssocID="{388C2A50-BE25-4FBA-8505-08A63478FF8C}" presName="rootText" presStyleLbl="node3" presStyleIdx="18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798F12F-DAB9-44EB-9565-F8A05D3D56C9}" type="pres">
      <dgm:prSet presAssocID="{388C2A50-BE25-4FBA-8505-08A63478FF8C}" presName="rootConnector" presStyleLbl="node3" presStyleIdx="18" presStyleCnt="21"/>
      <dgm:spPr/>
      <dgm:t>
        <a:bodyPr/>
        <a:lstStyle/>
        <a:p>
          <a:endParaRPr lang="pt-PT"/>
        </a:p>
      </dgm:t>
    </dgm:pt>
    <dgm:pt modelId="{6A9EC960-96C1-4A5A-B98A-446143AF9EAF}" type="pres">
      <dgm:prSet presAssocID="{388C2A50-BE25-4FBA-8505-08A63478FF8C}" presName="hierChild4" presStyleCnt="0"/>
      <dgm:spPr/>
    </dgm:pt>
    <dgm:pt modelId="{DD539E08-43E5-48F0-AA88-816CD9BA4587}" type="pres">
      <dgm:prSet presAssocID="{388C2A50-BE25-4FBA-8505-08A63478FF8C}" presName="hierChild5" presStyleCnt="0"/>
      <dgm:spPr/>
    </dgm:pt>
    <dgm:pt modelId="{B1485642-4014-4BC4-ABF7-C9D0BC017A2A}" type="pres">
      <dgm:prSet presAssocID="{7930FF5E-44B5-46D4-98AE-C8A2AC5A6300}" presName="Name37" presStyleLbl="parChTrans1D3" presStyleIdx="19" presStyleCnt="21"/>
      <dgm:spPr/>
      <dgm:t>
        <a:bodyPr/>
        <a:lstStyle/>
        <a:p>
          <a:endParaRPr lang="pt-PT"/>
        </a:p>
      </dgm:t>
    </dgm:pt>
    <dgm:pt modelId="{8C3014A5-B1D1-4674-AB1B-74A514B58CCE}" type="pres">
      <dgm:prSet presAssocID="{7CABB15C-15D4-444A-8D74-95FA8929B7F1}" presName="hierRoot2" presStyleCnt="0">
        <dgm:presLayoutVars>
          <dgm:hierBranch val="init"/>
        </dgm:presLayoutVars>
      </dgm:prSet>
      <dgm:spPr/>
    </dgm:pt>
    <dgm:pt modelId="{D5E26C8B-351A-49B5-8D4A-29E15AB83B44}" type="pres">
      <dgm:prSet presAssocID="{7CABB15C-15D4-444A-8D74-95FA8929B7F1}" presName="rootComposite" presStyleCnt="0"/>
      <dgm:spPr/>
    </dgm:pt>
    <dgm:pt modelId="{C1916C34-55BF-4D4A-B32F-129E2F47CA24}" type="pres">
      <dgm:prSet presAssocID="{7CABB15C-15D4-444A-8D74-95FA8929B7F1}" presName="rootText" presStyleLbl="node3" presStyleIdx="19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B62E940D-05A7-4C5A-AE34-531A050B1DF8}" type="pres">
      <dgm:prSet presAssocID="{7CABB15C-15D4-444A-8D74-95FA8929B7F1}" presName="rootConnector" presStyleLbl="node3" presStyleIdx="19" presStyleCnt="21"/>
      <dgm:spPr/>
      <dgm:t>
        <a:bodyPr/>
        <a:lstStyle/>
        <a:p>
          <a:endParaRPr lang="pt-PT"/>
        </a:p>
      </dgm:t>
    </dgm:pt>
    <dgm:pt modelId="{65819FFB-B769-4978-9231-B291B717AAE0}" type="pres">
      <dgm:prSet presAssocID="{7CABB15C-15D4-444A-8D74-95FA8929B7F1}" presName="hierChild4" presStyleCnt="0"/>
      <dgm:spPr/>
    </dgm:pt>
    <dgm:pt modelId="{795A70FB-99A8-4F0B-999F-4EC13F2D08BD}" type="pres">
      <dgm:prSet presAssocID="{7CABB15C-15D4-444A-8D74-95FA8929B7F1}" presName="hierChild5" presStyleCnt="0"/>
      <dgm:spPr/>
    </dgm:pt>
    <dgm:pt modelId="{11A84067-CE31-44A5-ABF1-CF5F07DBF38D}" type="pres">
      <dgm:prSet presAssocID="{ED70C6E8-2693-4031-BBB1-4BAAA8C9168B}" presName="Name37" presStyleLbl="parChTrans1D3" presStyleIdx="20" presStyleCnt="21"/>
      <dgm:spPr/>
      <dgm:t>
        <a:bodyPr/>
        <a:lstStyle/>
        <a:p>
          <a:endParaRPr lang="pt-PT"/>
        </a:p>
      </dgm:t>
    </dgm:pt>
    <dgm:pt modelId="{0733305F-3D6D-49A9-ACA6-055AF2A06156}" type="pres">
      <dgm:prSet presAssocID="{6DFCA6C0-E523-413F-B211-576629F42E1E}" presName="hierRoot2" presStyleCnt="0">
        <dgm:presLayoutVars>
          <dgm:hierBranch val="init"/>
        </dgm:presLayoutVars>
      </dgm:prSet>
      <dgm:spPr/>
    </dgm:pt>
    <dgm:pt modelId="{53F6822E-190E-4918-8FB5-B03D5ACEB9CE}" type="pres">
      <dgm:prSet presAssocID="{6DFCA6C0-E523-413F-B211-576629F42E1E}" presName="rootComposite" presStyleCnt="0"/>
      <dgm:spPr/>
    </dgm:pt>
    <dgm:pt modelId="{51517164-3374-4154-8FC5-D2304289CC40}" type="pres">
      <dgm:prSet presAssocID="{6DFCA6C0-E523-413F-B211-576629F42E1E}" presName="rootText" presStyleLbl="node3" presStyleIdx="20" presStyleCnt="21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36381125-5475-46AA-890B-871176BB1BA1}" type="pres">
      <dgm:prSet presAssocID="{6DFCA6C0-E523-413F-B211-576629F42E1E}" presName="rootConnector" presStyleLbl="node3" presStyleIdx="20" presStyleCnt="21"/>
      <dgm:spPr/>
      <dgm:t>
        <a:bodyPr/>
        <a:lstStyle/>
        <a:p>
          <a:endParaRPr lang="pt-PT"/>
        </a:p>
      </dgm:t>
    </dgm:pt>
    <dgm:pt modelId="{B8C040A3-32E3-4D12-A999-45E5A90EFC3E}" type="pres">
      <dgm:prSet presAssocID="{6DFCA6C0-E523-413F-B211-576629F42E1E}" presName="hierChild4" presStyleCnt="0"/>
      <dgm:spPr/>
    </dgm:pt>
    <dgm:pt modelId="{0B3306AA-F58D-4448-9DDE-03C5806ECD0E}" type="pres">
      <dgm:prSet presAssocID="{6DFCA6C0-E523-413F-B211-576629F42E1E}" presName="hierChild5" presStyleCnt="0"/>
      <dgm:spPr/>
    </dgm:pt>
    <dgm:pt modelId="{BF87E249-739E-4E10-BBC0-77CC953A5755}" type="pres">
      <dgm:prSet presAssocID="{D0132B88-87AB-42A9-BF89-9DD5D3521143}" presName="hierChild5" presStyleCnt="0"/>
      <dgm:spPr/>
    </dgm:pt>
    <dgm:pt modelId="{7410AF25-1A14-4B6C-970D-3B7FB68C3F15}" type="pres">
      <dgm:prSet presAssocID="{2FAD3E51-7727-42F9-8383-E5736E7D731D}" presName="hierChild3" presStyleCnt="0"/>
      <dgm:spPr/>
    </dgm:pt>
  </dgm:ptLst>
  <dgm:cxnLst>
    <dgm:cxn modelId="{A2DF63B5-9395-460A-8479-2ECCFE199391}" srcId="{D0132B88-87AB-42A9-BF89-9DD5D3521143}" destId="{7CABB15C-15D4-444A-8D74-95FA8929B7F1}" srcOrd="1" destOrd="0" parTransId="{7930FF5E-44B5-46D4-98AE-C8A2AC5A6300}" sibTransId="{D7058E8F-CBF7-4D12-AD9D-DE3846AF4348}"/>
    <dgm:cxn modelId="{FFBFB41F-C6E7-41FF-ABFC-3841A5318AE5}" type="presOf" srcId="{EE55A1C8-4444-4EA8-962E-030AC155FAF1}" destId="{4E15CBAD-48EE-44D2-8339-A8BB5D0F494E}" srcOrd="1" destOrd="0" presId="urn:microsoft.com/office/officeart/2005/8/layout/orgChart1"/>
    <dgm:cxn modelId="{08D4373A-CB96-4D77-96B1-6C742D03C544}" type="presOf" srcId="{A3A098F9-800B-40FF-A1DB-17C8B15841B7}" destId="{67BA182A-1BE5-46F6-8A03-3709C7178AB0}" srcOrd="0" destOrd="0" presId="urn:microsoft.com/office/officeart/2005/8/layout/orgChart1"/>
    <dgm:cxn modelId="{BDDF6327-ADC7-474F-AFED-D161F7D179F6}" type="presOf" srcId="{E8A6140B-5FF4-4218-B0D2-0D39CE73A9F5}" destId="{8F14EE45-B996-4CF2-AD5F-F82FAD8F5DB7}" srcOrd="1" destOrd="0" presId="urn:microsoft.com/office/officeart/2005/8/layout/orgChart1"/>
    <dgm:cxn modelId="{94CDFDE3-09D9-421D-ABCE-7C11BD31240A}" srcId="{EE55A1C8-4444-4EA8-962E-030AC155FAF1}" destId="{3A39EFCB-8042-474C-B5BD-B2D849406EBB}" srcOrd="0" destOrd="0" parTransId="{EBA96F98-4656-4EDE-969C-EA4A567D946D}" sibTransId="{CB9AC662-1B2A-44CB-A439-3262420558E2}"/>
    <dgm:cxn modelId="{D0A66456-8C7F-4DFC-9BB2-719B78B39D70}" type="presOf" srcId="{4B2CED69-3784-419C-B0C0-8AFF9A36B168}" destId="{7DC2A3FE-6D3A-4EFC-970C-50C9D5CD6310}" srcOrd="0" destOrd="0" presId="urn:microsoft.com/office/officeart/2005/8/layout/orgChart1"/>
    <dgm:cxn modelId="{5C196B3D-E645-4E72-B85B-34900648302B}" type="presOf" srcId="{D0132B88-87AB-42A9-BF89-9DD5D3521143}" destId="{EA3683EA-1AA4-4437-AAB0-BD2F8AA7DED6}" srcOrd="0" destOrd="0" presId="urn:microsoft.com/office/officeart/2005/8/layout/orgChart1"/>
    <dgm:cxn modelId="{189A9456-0294-4AED-ACD8-31178A52C178}" type="presOf" srcId="{1996878B-781A-4A27-A700-8A1B2F8683AB}" destId="{EF0A3269-8445-4287-BF0A-34E63DAA4991}" srcOrd="0" destOrd="0" presId="urn:microsoft.com/office/officeart/2005/8/layout/orgChart1"/>
    <dgm:cxn modelId="{EC47ED97-2D89-4A4D-9AB8-9957EF0BE68B}" type="presOf" srcId="{10B8A74F-0975-41C9-BECC-9A322A33D4E1}" destId="{BDCB2200-AF6E-41FD-9FFC-D9A26B3E82DF}" srcOrd="1" destOrd="0" presId="urn:microsoft.com/office/officeart/2005/8/layout/orgChart1"/>
    <dgm:cxn modelId="{2A5CFC35-562E-44EA-9DBC-1E33FF731DA2}" type="presOf" srcId="{AC63F42D-83AD-4811-8843-006F95B167AA}" destId="{12B6B537-D292-4704-AE0C-CC519861AD1A}" srcOrd="0" destOrd="0" presId="urn:microsoft.com/office/officeart/2005/8/layout/orgChart1"/>
    <dgm:cxn modelId="{5CD24F84-4A4A-4CA5-99EC-5F5A20C67DC6}" srcId="{2FAD3E51-7727-42F9-8383-E5736E7D731D}" destId="{C465B359-6EEB-4309-971C-49ADB6EF2615}" srcOrd="2" destOrd="0" parTransId="{7591A1A5-2BBF-46B1-AF7B-DFF0C418D86B}" sibTransId="{2B182301-D47A-4E90-82C8-EAD0DBEEBCD2}"/>
    <dgm:cxn modelId="{A5681058-498B-4142-A030-385BDA1CEE3A}" type="presOf" srcId="{6DFCA6C0-E523-413F-B211-576629F42E1E}" destId="{36381125-5475-46AA-890B-871176BB1BA1}" srcOrd="1" destOrd="0" presId="urn:microsoft.com/office/officeart/2005/8/layout/orgChart1"/>
    <dgm:cxn modelId="{09F7D1FA-8B13-4B88-AE25-D66F31E967F0}" type="presOf" srcId="{6DFCA6C0-E523-413F-B211-576629F42E1E}" destId="{51517164-3374-4154-8FC5-D2304289CC40}" srcOrd="0" destOrd="0" presId="urn:microsoft.com/office/officeart/2005/8/layout/orgChart1"/>
    <dgm:cxn modelId="{8327FEDD-CBA2-40D7-9040-1F292754F825}" type="presOf" srcId="{BC44C397-18A2-4E0C-8206-10CD32186CEE}" destId="{1EC67267-0FE8-4186-A66B-81AA16B01F9E}" srcOrd="1" destOrd="0" presId="urn:microsoft.com/office/officeart/2005/8/layout/orgChart1"/>
    <dgm:cxn modelId="{74003655-1308-42B0-B9AF-218B77CCFD1C}" srcId="{D0132B88-87AB-42A9-BF89-9DD5D3521143}" destId="{6DFCA6C0-E523-413F-B211-576629F42E1E}" srcOrd="2" destOrd="0" parTransId="{ED70C6E8-2693-4031-BBB1-4BAAA8C9168B}" sibTransId="{8317A2F7-A368-4A7B-8739-55885763C535}"/>
    <dgm:cxn modelId="{95F7B4C2-DFB7-4109-93B3-84BD77B607BA}" type="presOf" srcId="{5DE62EF1-B4F5-4BDB-8808-77A65DA330AE}" destId="{F1F38391-0AD3-47FB-8118-5FDCB0102CDA}" srcOrd="1" destOrd="0" presId="urn:microsoft.com/office/officeart/2005/8/layout/orgChart1"/>
    <dgm:cxn modelId="{A7666402-5820-4B73-A09D-9DE8ED34BA09}" srcId="{EE55A1C8-4444-4EA8-962E-030AC155FAF1}" destId="{9478E4FF-75D7-4DD6-968B-EB282228396C}" srcOrd="1" destOrd="0" parTransId="{A01044AE-B736-41F9-9125-B31C85A256CE}" sibTransId="{154E0AC4-3036-4F7C-8D88-7D3FFFD84493}"/>
    <dgm:cxn modelId="{11673C05-74DD-4B55-B3D8-ABF2209B5304}" type="presOf" srcId="{D3E931E3-69AB-4782-AADD-FA2AC8D8CDA7}" destId="{AE2C2C35-6898-47FC-881D-CE8A8BD15B87}" srcOrd="0" destOrd="0" presId="urn:microsoft.com/office/officeart/2005/8/layout/orgChart1"/>
    <dgm:cxn modelId="{8DC6189B-59C7-4891-9AED-C11437E9DD23}" type="presOf" srcId="{12FC6829-0653-4AEC-BD10-1A893EA48752}" destId="{600581E4-627A-4BF1-B4CF-23D65D26858F}" srcOrd="0" destOrd="0" presId="urn:microsoft.com/office/officeart/2005/8/layout/orgChart1"/>
    <dgm:cxn modelId="{0BC6C5E0-FDE9-446C-9D89-5EE0053B3EDC}" type="presOf" srcId="{549FAF65-EB8C-4831-93EE-16C5A89A1797}" destId="{9D631AC9-1CE9-456A-8549-6CF4249AEE94}" srcOrd="0" destOrd="0" presId="urn:microsoft.com/office/officeart/2005/8/layout/orgChart1"/>
    <dgm:cxn modelId="{D7FF50B8-CC35-44A2-8E15-CFFC6F25B019}" srcId="{AC63F42D-83AD-4811-8843-006F95B167AA}" destId="{10B8A74F-0975-41C9-BECC-9A322A33D4E1}" srcOrd="2" destOrd="0" parTransId="{DDC637A7-D112-496F-AEC5-5A1E565844A9}" sibTransId="{574AC7CB-29A1-487C-98A0-316402119203}"/>
    <dgm:cxn modelId="{0CCE47BD-016A-4A42-8601-0FBC7885B47D}" type="presOf" srcId="{ED7D4344-969B-4FE4-92E2-01ADAD1B702D}" destId="{DD5A75CC-50E4-4144-A6A8-948268903266}" srcOrd="1" destOrd="0" presId="urn:microsoft.com/office/officeart/2005/8/layout/orgChart1"/>
    <dgm:cxn modelId="{57029E7B-BCAB-42A7-951E-1DF7A329F8D7}" type="presOf" srcId="{B645E644-CBC9-4B8E-9B04-90B2EDA46ED1}" destId="{8FE36C99-69BF-481A-9176-DB78B7DDE074}" srcOrd="0" destOrd="0" presId="urn:microsoft.com/office/officeart/2005/8/layout/orgChart1"/>
    <dgm:cxn modelId="{A1497E42-7252-493D-9412-E835A381A5B3}" type="presOf" srcId="{AC63F42D-83AD-4811-8843-006F95B167AA}" destId="{A9966CAC-9ED5-4298-B0EE-4E6E162828AF}" srcOrd="1" destOrd="0" presId="urn:microsoft.com/office/officeart/2005/8/layout/orgChart1"/>
    <dgm:cxn modelId="{2DEB91BB-AB49-4D6A-9F99-B1C8DECBC670}" srcId="{C465B359-6EEB-4309-971C-49ADB6EF2615}" destId="{5DE62EF1-B4F5-4BDB-8808-77A65DA330AE}" srcOrd="1" destOrd="0" parTransId="{137DDFFB-C8DD-47FF-BEF7-38BF592E74DE}" sibTransId="{E7EBFAFE-6FBC-49A4-BDCD-840483F64CB2}"/>
    <dgm:cxn modelId="{8257A885-9945-4920-A064-5F15BAA261C4}" type="presOf" srcId="{137DDFFB-C8DD-47FF-BEF7-38BF592E74DE}" destId="{99FDA765-6E3E-4DA9-97E1-CA796139D8B2}" srcOrd="0" destOrd="0" presId="urn:microsoft.com/office/officeart/2005/8/layout/orgChart1"/>
    <dgm:cxn modelId="{41E61763-C73B-4EAC-92D5-876DFAEDB975}" type="presOf" srcId="{73910DDD-12C8-41E4-A678-5D3809D9DCC8}" destId="{B4E1E795-4554-4D9F-A860-542A9C01A0FE}" srcOrd="0" destOrd="0" presId="urn:microsoft.com/office/officeart/2005/8/layout/orgChart1"/>
    <dgm:cxn modelId="{0C1F77E2-9077-4918-A6AF-9E2EB2CD9669}" type="presOf" srcId="{E66FB0D0-6A92-4973-8424-69FC9E17DF10}" destId="{90C38D1E-F690-4BFA-A1A5-87079E0D2346}" srcOrd="0" destOrd="0" presId="urn:microsoft.com/office/officeart/2005/8/layout/orgChart1"/>
    <dgm:cxn modelId="{4CF82F16-8C4B-4C96-A598-E33D3EF1CE69}" type="presOf" srcId="{5DE62EF1-B4F5-4BDB-8808-77A65DA330AE}" destId="{21F2048D-3E0A-404C-B61A-B11FE19EDD40}" srcOrd="0" destOrd="0" presId="urn:microsoft.com/office/officeart/2005/8/layout/orgChart1"/>
    <dgm:cxn modelId="{D36BDBFE-C3CA-4FDC-A0E8-1704BE2B8AA9}" type="presOf" srcId="{7CABB15C-15D4-444A-8D74-95FA8929B7F1}" destId="{B62E940D-05A7-4C5A-AE34-531A050B1DF8}" srcOrd="1" destOrd="0" presId="urn:microsoft.com/office/officeart/2005/8/layout/orgChart1"/>
    <dgm:cxn modelId="{7F94609C-4F0D-4D95-B348-06D0E3459FAA}" type="presOf" srcId="{C465B359-6EEB-4309-971C-49ADB6EF2615}" destId="{EB489D32-C6CD-4D2A-9E14-5FB6708CDD3A}" srcOrd="0" destOrd="0" presId="urn:microsoft.com/office/officeart/2005/8/layout/orgChart1"/>
    <dgm:cxn modelId="{9C6E37AA-DF0D-44CB-A2AB-79C52375FFC9}" type="presOf" srcId="{C465B359-6EEB-4309-971C-49ADB6EF2615}" destId="{1F2A9EB8-1549-402E-85BD-22597C64B24F}" srcOrd="1" destOrd="0" presId="urn:microsoft.com/office/officeart/2005/8/layout/orgChart1"/>
    <dgm:cxn modelId="{76F25506-F695-4D30-8A63-30DDCB951FA2}" type="presOf" srcId="{FA5D1545-E745-4B1B-B3BE-DC85243E42AF}" destId="{28EC750D-0DC3-43D1-876C-EF5BC8AFA678}" srcOrd="0" destOrd="0" presId="urn:microsoft.com/office/officeart/2005/8/layout/orgChart1"/>
    <dgm:cxn modelId="{4004ADE3-99F0-436F-B988-3B83530762A5}" type="presOf" srcId="{549FAF65-EB8C-4831-93EE-16C5A89A1797}" destId="{561319F5-8E3D-44BE-AA5B-29B51DA3979B}" srcOrd="1" destOrd="0" presId="urn:microsoft.com/office/officeart/2005/8/layout/orgChart1"/>
    <dgm:cxn modelId="{ABEB7692-1DFD-49A0-8CD2-9168B46F65CC}" type="presOf" srcId="{C478BFE8-8953-438A-B550-5524E8D116AD}" destId="{53D3B870-6CC9-4F1A-BB31-57EA3257DFDF}" srcOrd="0" destOrd="0" presId="urn:microsoft.com/office/officeart/2005/8/layout/orgChart1"/>
    <dgm:cxn modelId="{F40F7D4F-7835-4C68-A694-6640BFD7F5F1}" type="presOf" srcId="{9478E4FF-75D7-4DD6-968B-EB282228396C}" destId="{41919194-22C8-454C-A4DF-47CA344518CA}" srcOrd="1" destOrd="0" presId="urn:microsoft.com/office/officeart/2005/8/layout/orgChart1"/>
    <dgm:cxn modelId="{4C25A643-7CC3-45DF-98EC-7A18296941A3}" type="presOf" srcId="{C3327474-7A34-4764-9884-46A68AD9576D}" destId="{2309DB88-C794-45CE-A096-588C191E683B}" srcOrd="0" destOrd="0" presId="urn:microsoft.com/office/officeart/2005/8/layout/orgChart1"/>
    <dgm:cxn modelId="{8D872550-9898-4715-99F8-42A1F580BF8A}" type="presOf" srcId="{E66FB0D0-6A92-4973-8424-69FC9E17DF10}" destId="{552D330B-E285-43B7-9A90-2340FCA2357D}" srcOrd="1" destOrd="0" presId="urn:microsoft.com/office/officeart/2005/8/layout/orgChart1"/>
    <dgm:cxn modelId="{1ED19C32-B263-4334-BC1B-9E3558D4D0BB}" srcId="{2FAD3E51-7727-42F9-8383-E5736E7D731D}" destId="{549FAF65-EB8C-4831-93EE-16C5A89A1797}" srcOrd="4" destOrd="0" parTransId="{BE755436-035B-4EBA-BC46-C8D2ACDEEBC9}" sibTransId="{BCAEBB4B-12FB-4B1D-BC82-0CE53B5E5B03}"/>
    <dgm:cxn modelId="{7CDF26AC-AFE5-41B4-9020-0D2C916D7985}" type="presOf" srcId="{388C2A50-BE25-4FBA-8505-08A63478FF8C}" destId="{3043888F-BE77-4632-8B56-B85E76B754F4}" srcOrd="0" destOrd="0" presId="urn:microsoft.com/office/officeart/2005/8/layout/orgChart1"/>
    <dgm:cxn modelId="{35A2AF66-08DA-45C1-AA06-F96757692DD1}" type="presOf" srcId="{ADE5E1E2-428A-4611-AAF6-E4597C1AEE83}" destId="{82F9FD08-CCAC-4B88-BE3C-B7B2A9B30CB9}" srcOrd="0" destOrd="0" presId="urn:microsoft.com/office/officeart/2005/8/layout/orgChart1"/>
    <dgm:cxn modelId="{BFBC8F0C-277F-48A8-A477-47305ECCBA19}" type="presOf" srcId="{304D085E-413A-45FC-9B20-1AB46DF070D7}" destId="{3362FAE7-6D9E-4AC2-A888-730DF2A328C7}" srcOrd="0" destOrd="0" presId="urn:microsoft.com/office/officeart/2005/8/layout/orgChart1"/>
    <dgm:cxn modelId="{FEAD58B7-D789-4D24-A8C8-A3D6598DCB1A}" type="presOf" srcId="{BC44C397-18A2-4E0C-8206-10CD32186CEE}" destId="{CBE91B12-26E0-4BC3-B2E4-7396336B3909}" srcOrd="0" destOrd="0" presId="urn:microsoft.com/office/officeart/2005/8/layout/orgChart1"/>
    <dgm:cxn modelId="{FC4B9DB4-7E28-46BC-8BFE-1698C8341B6E}" type="presOf" srcId="{A01044AE-B736-41F9-9125-B31C85A256CE}" destId="{7C516A11-7C4B-408B-8013-8F998894F41E}" srcOrd="0" destOrd="0" presId="urn:microsoft.com/office/officeart/2005/8/layout/orgChart1"/>
    <dgm:cxn modelId="{1EA8270C-46B5-4B9E-8D20-4CB2E0176D14}" srcId="{549FAF65-EB8C-4831-93EE-16C5A89A1797}" destId="{E8A6140B-5FF4-4218-B0D2-0D39CE73A9F5}" srcOrd="3" destOrd="0" parTransId="{CC067F2A-EB8F-4DB7-8F32-562170D9B516}" sibTransId="{14DB117D-E9E1-475E-953B-953304953D76}"/>
    <dgm:cxn modelId="{F308152C-3099-403A-A625-3EA9B7969BF8}" srcId="{AC63F42D-83AD-4811-8843-006F95B167AA}" destId="{64019E7B-83F9-4A86-B19B-D9E877E6C3C0}" srcOrd="0" destOrd="0" parTransId="{F616D0E0-8712-42A6-A1C0-B734271F3FD6}" sibTransId="{B7D74A1B-9106-4392-BEF2-CC99B2EA1F0A}"/>
    <dgm:cxn modelId="{341338B3-D2B5-4B1F-8A11-DB636DF357FE}" type="presOf" srcId="{C786A54E-D0A8-4115-8FFF-45123041FC90}" destId="{CC9AD647-EAF0-413C-9407-8F5A6AA6D4D9}" srcOrd="0" destOrd="0" presId="urn:microsoft.com/office/officeart/2005/8/layout/orgChart1"/>
    <dgm:cxn modelId="{A0FB48C1-D9B3-4E10-A694-BA5CAD740075}" srcId="{EE55A1C8-4444-4EA8-962E-030AC155FAF1}" destId="{4B2CED69-3784-419C-B0C0-8AFF9A36B168}" srcOrd="3" destOrd="0" parTransId="{ADE5E1E2-428A-4611-AAF6-E4597C1AEE83}" sibTransId="{C71E04C7-CB28-40BB-867E-CB2D96470102}"/>
    <dgm:cxn modelId="{854C364E-B768-495B-96A1-365EB781B753}" type="presOf" srcId="{BF7993DB-63AA-4F32-8653-F1471DD6C0EC}" destId="{82ED5D80-F6C9-4175-B492-B99ECFFF2F86}" srcOrd="0" destOrd="0" presId="urn:microsoft.com/office/officeart/2005/8/layout/orgChart1"/>
    <dgm:cxn modelId="{1DE4171D-F061-404E-A369-E910570DBE9B}" srcId="{9A3B440F-553A-4029-990D-869AD3B84704}" destId="{2FAD3E51-7727-42F9-8383-E5736E7D731D}" srcOrd="0" destOrd="0" parTransId="{B4383E77-D1EC-4047-9D67-65274BE06E7E}" sibTransId="{2B02155D-4780-46D4-B0F1-FB1C46C7845B}"/>
    <dgm:cxn modelId="{6BC3D373-269B-4385-AD69-6C3E42267532}" type="presOf" srcId="{C478BFE8-8953-438A-B550-5524E8D116AD}" destId="{B0E4FE44-A8F8-4A8D-9CFF-9D9C3CE4F8A8}" srcOrd="1" destOrd="0" presId="urn:microsoft.com/office/officeart/2005/8/layout/orgChart1"/>
    <dgm:cxn modelId="{C3CBA41F-B9CD-4AA3-9AF0-5A72AD60D142}" type="presOf" srcId="{9E7315B3-86E0-4F09-A399-1A1B5FAB4E95}" destId="{C1BB516F-174F-4D94-B066-9FC9392DFAC7}" srcOrd="0" destOrd="0" presId="urn:microsoft.com/office/officeart/2005/8/layout/orgChart1"/>
    <dgm:cxn modelId="{989999C7-E75A-4332-AF80-B8768894A211}" type="presOf" srcId="{32C869B0-373C-4062-BCE7-7ED04E744DF6}" destId="{35097EB8-9D19-4914-9BF5-B9E336A9C76F}" srcOrd="1" destOrd="0" presId="urn:microsoft.com/office/officeart/2005/8/layout/orgChart1"/>
    <dgm:cxn modelId="{9BF74C98-1166-4B00-B66F-6DAF1347FC97}" srcId="{549FAF65-EB8C-4831-93EE-16C5A89A1797}" destId="{00D49B06-C70A-493E-A19D-7F9C85264D6D}" srcOrd="2" destOrd="0" parTransId="{BF7993DB-63AA-4F32-8653-F1471DD6C0EC}" sibTransId="{C8BACDE9-07D6-46A3-B996-2E7BC2F01730}"/>
    <dgm:cxn modelId="{9F7111A6-483B-4534-A515-966112D41D5F}" type="presOf" srcId="{9478E4FF-75D7-4DD6-968B-EB282228396C}" destId="{9EBB0EA8-E233-460D-BAB8-6A5424E9647B}" srcOrd="0" destOrd="0" presId="urn:microsoft.com/office/officeart/2005/8/layout/orgChart1"/>
    <dgm:cxn modelId="{A443E51E-B5BE-404E-87C2-2354BC10CF52}" type="presOf" srcId="{10B8A74F-0975-41C9-BECC-9A322A33D4E1}" destId="{1D2F8D1E-4114-414B-AD6A-4BF7446CE46B}" srcOrd="0" destOrd="0" presId="urn:microsoft.com/office/officeart/2005/8/layout/orgChart1"/>
    <dgm:cxn modelId="{57F06D97-548D-4B13-8FAF-780B086E6FAA}" type="presOf" srcId="{64019E7B-83F9-4A86-B19B-D9E877E6C3C0}" destId="{55E8A71E-55FF-4079-A32B-CB8104999ED5}" srcOrd="0" destOrd="0" presId="urn:microsoft.com/office/officeart/2005/8/layout/orgChart1"/>
    <dgm:cxn modelId="{E5549757-857F-456E-90FA-C5133E2E9DBB}" type="presOf" srcId="{7591A1A5-2BBF-46B1-AF7B-DFF0C418D86B}" destId="{83C6C24E-04E7-485B-8590-5C730DCD8DB9}" srcOrd="0" destOrd="0" presId="urn:microsoft.com/office/officeart/2005/8/layout/orgChart1"/>
    <dgm:cxn modelId="{74669A21-DA7C-465B-8A4C-7747E36B9094}" type="presOf" srcId="{9A3B440F-553A-4029-990D-869AD3B84704}" destId="{738FF97C-55D0-40DF-AFE6-67C7124B5783}" srcOrd="0" destOrd="0" presId="urn:microsoft.com/office/officeart/2005/8/layout/orgChart1"/>
    <dgm:cxn modelId="{238237F7-0E20-4348-9D78-9943B2089C17}" type="presOf" srcId="{3A39EFCB-8042-474C-B5BD-B2D849406EBB}" destId="{01C5B66F-54F7-415F-9DC3-3057EC11D5D3}" srcOrd="0" destOrd="0" presId="urn:microsoft.com/office/officeart/2005/8/layout/orgChart1"/>
    <dgm:cxn modelId="{F69EA793-04F1-4096-858E-CC772DC3C494}" srcId="{549FAF65-EB8C-4831-93EE-16C5A89A1797}" destId="{73910DDD-12C8-41E4-A678-5D3809D9DCC8}" srcOrd="1" destOrd="0" parTransId="{C3327474-7A34-4764-9884-46A68AD9576D}" sibTransId="{0F66D09D-566D-441B-9C9D-7E3FE4807E0C}"/>
    <dgm:cxn modelId="{01120A1A-BA42-48F7-8012-A97A373B2E2E}" srcId="{549FAF65-EB8C-4831-93EE-16C5A89A1797}" destId="{1996878B-781A-4A27-A700-8A1B2F8683AB}" srcOrd="0" destOrd="0" parTransId="{BEBB4E6A-2AAA-4521-9445-6D540F12002E}" sibTransId="{B99CE398-B85E-49C7-9F4E-5E939D246655}"/>
    <dgm:cxn modelId="{F0DC0FC8-C0CE-4DDA-8E09-1C875A2BBC71}" type="presOf" srcId="{F616D0E0-8712-42A6-A1C0-B734271F3FD6}" destId="{9F996D8E-D73D-4CC9-8303-904AB38E36E2}" srcOrd="0" destOrd="0" presId="urn:microsoft.com/office/officeart/2005/8/layout/orgChart1"/>
    <dgm:cxn modelId="{A0C3A2A7-0945-458C-94EB-E9F5AB1E0164}" type="presOf" srcId="{73910DDD-12C8-41E4-A678-5D3809D9DCC8}" destId="{3CF8931F-5634-4C10-BB0E-AAACE590EBEE}" srcOrd="1" destOrd="0" presId="urn:microsoft.com/office/officeart/2005/8/layout/orgChart1"/>
    <dgm:cxn modelId="{643DA56D-4FB4-4A2C-B2EC-0BB37D67B223}" type="presOf" srcId="{E8A6140B-5FF4-4218-B0D2-0D39CE73A9F5}" destId="{B7670623-E2D0-4176-AC70-4FE605F41960}" srcOrd="0" destOrd="0" presId="urn:microsoft.com/office/officeart/2005/8/layout/orgChart1"/>
    <dgm:cxn modelId="{691E7ED5-2E56-4056-ADB2-263FD9EDCE55}" srcId="{2FAD3E51-7727-42F9-8383-E5736E7D731D}" destId="{ED7D4344-969B-4FE4-92E2-01ADAD1B702D}" srcOrd="0" destOrd="0" parTransId="{045BDCA5-4919-4D04-9FC5-C49018A43DF2}" sibTransId="{F9256193-765B-470D-BFC0-6D5CAAD01BA5}"/>
    <dgm:cxn modelId="{DAB93808-38BD-49C4-BA5E-B6D986504309}" type="presOf" srcId="{3401D8F7-F52C-46E9-A394-B8F9C3D70520}" destId="{0444B536-3391-4258-99D3-F0D583D713B0}" srcOrd="1" destOrd="0" presId="urn:microsoft.com/office/officeart/2005/8/layout/orgChart1"/>
    <dgm:cxn modelId="{96DE0A30-21B1-4CB8-B08B-AB077AF9128F}" type="presOf" srcId="{3401D8F7-F52C-46E9-A394-B8F9C3D70520}" destId="{3288FAA9-8AFA-4803-AC9A-C450A2EE401E}" srcOrd="0" destOrd="0" presId="urn:microsoft.com/office/officeart/2005/8/layout/orgChart1"/>
    <dgm:cxn modelId="{D13D9FBA-6BEC-43DB-B81D-70907DD46B22}" type="presOf" srcId="{045BDCA5-4919-4D04-9FC5-C49018A43DF2}" destId="{9B5E040F-1793-4007-B861-820BD6058EB3}" srcOrd="0" destOrd="0" presId="urn:microsoft.com/office/officeart/2005/8/layout/orgChart1"/>
    <dgm:cxn modelId="{6948DBC3-DD6D-4D50-A778-877F35171952}" srcId="{ED7D4344-969B-4FE4-92E2-01ADAD1B702D}" destId="{E66FB0D0-6A92-4973-8424-69FC9E17DF10}" srcOrd="0" destOrd="0" parTransId="{2F8744F8-4A31-453A-AE8F-C0DEC7292109}" sibTransId="{48E6A066-8B99-4886-B93A-B376B6AFB64D}"/>
    <dgm:cxn modelId="{D8C09A5C-73E4-4FC1-B939-D25079921527}" type="presOf" srcId="{32C869B0-373C-4062-BCE7-7ED04E744DF6}" destId="{94DBF3A2-130F-44EF-AF33-1CC741D91AD6}" srcOrd="0" destOrd="0" presId="urn:microsoft.com/office/officeart/2005/8/layout/orgChart1"/>
    <dgm:cxn modelId="{5E179E36-6A67-4249-944C-0CCF530AF2BD}" type="presOf" srcId="{64019E7B-83F9-4A86-B19B-D9E877E6C3C0}" destId="{5B15D7F8-356F-4065-9C9B-EF72E3E6AC65}" srcOrd="1" destOrd="0" presId="urn:microsoft.com/office/officeart/2005/8/layout/orgChart1"/>
    <dgm:cxn modelId="{B46C9A2F-38C6-493A-9850-DAC2D1B364AB}" srcId="{EE55A1C8-4444-4EA8-962E-030AC155FAF1}" destId="{C478BFE8-8953-438A-B550-5524E8D116AD}" srcOrd="4" destOrd="0" parTransId="{7C5FFA73-A8B7-4A7A-A64A-CF1762979BBF}" sibTransId="{DD2D3DAE-A0C5-4992-97E3-3DD2F4B4EB2B}"/>
    <dgm:cxn modelId="{1482C39B-6F95-4F54-A1C2-3A60826A208E}" type="presOf" srcId="{BE755436-035B-4EBA-BC46-C8D2ACDEEBC9}" destId="{A796F70B-D41C-4C37-85E7-2889B16F2C24}" srcOrd="0" destOrd="0" presId="urn:microsoft.com/office/officeart/2005/8/layout/orgChart1"/>
    <dgm:cxn modelId="{54D81DBF-D334-42D1-86D2-44770EAAA3DB}" srcId="{2FAD3E51-7727-42F9-8383-E5736E7D731D}" destId="{D0132B88-87AB-42A9-BF89-9DD5D3521143}" srcOrd="5" destOrd="0" parTransId="{C786A54E-D0A8-4115-8FFF-45123041FC90}" sibTransId="{78A8DC81-4C35-4425-9A74-8002F7B136D1}"/>
    <dgm:cxn modelId="{3AF0B036-A610-4CE3-B6E1-4D8A4E17E953}" type="presOf" srcId="{00D49B06-C70A-493E-A19D-7F9C85264D6D}" destId="{A25F20E3-7E3E-473E-9E03-59B8596AA073}" srcOrd="1" destOrd="0" presId="urn:microsoft.com/office/officeart/2005/8/layout/orgChart1"/>
    <dgm:cxn modelId="{38AF0C5E-482C-436A-9366-723682216158}" srcId="{ED7D4344-969B-4FE4-92E2-01ADAD1B702D}" destId="{BC44C397-18A2-4E0C-8206-10CD32186CEE}" srcOrd="3" destOrd="0" parTransId="{D3E931E3-69AB-4782-AADD-FA2AC8D8CDA7}" sibTransId="{977EE0CC-8BD1-4FC8-B9C8-433DEE9B6B2F}"/>
    <dgm:cxn modelId="{E7809EC2-D0B9-41AE-B7A1-459C4603662F}" srcId="{ED7D4344-969B-4FE4-92E2-01ADAD1B702D}" destId="{5DA5B0BE-BA10-4F3A-8C48-FDAD6350CEE9}" srcOrd="2" destOrd="0" parTransId="{0E06A802-8CE7-4612-94C1-6FF512750CD6}" sibTransId="{D71D9BD8-A5F7-465F-8617-DCBF5A57CD56}"/>
    <dgm:cxn modelId="{9B6ADCD8-EB99-4FD7-A27B-6B591CA9A307}" srcId="{2FAD3E51-7727-42F9-8383-E5736E7D731D}" destId="{AC63F42D-83AD-4811-8843-006F95B167AA}" srcOrd="1" destOrd="0" parTransId="{B645E644-CBC9-4B8E-9B04-90B2EDA46ED1}" sibTransId="{E2A737F5-7965-4AEC-B3B9-D06C3B9B216D}"/>
    <dgm:cxn modelId="{8DCBEF2F-0A4C-4B38-B278-70A8848486FA}" type="presOf" srcId="{4B2CED69-3784-419C-B0C0-8AFF9A36B168}" destId="{8010C3E6-26D9-41ED-80E1-DD15CC077055}" srcOrd="1" destOrd="0" presId="urn:microsoft.com/office/officeart/2005/8/layout/orgChart1"/>
    <dgm:cxn modelId="{0C297991-9C0C-4B4D-8307-4C88B30A3E9A}" type="presOf" srcId="{7C5FFA73-A8B7-4A7A-A64A-CF1762979BBF}" destId="{1EC84642-DA22-40EE-9583-8571B0EC3F09}" srcOrd="0" destOrd="0" presId="urn:microsoft.com/office/officeart/2005/8/layout/orgChart1"/>
    <dgm:cxn modelId="{6823E051-A430-4873-9E92-32C8576601D1}" type="presOf" srcId="{1E70FCF5-DC11-41D1-9846-3041C9C9412D}" destId="{8F7F2AE2-6CDD-4282-8B28-0F7AFDD842B5}" srcOrd="0" destOrd="0" presId="urn:microsoft.com/office/officeart/2005/8/layout/orgChart1"/>
    <dgm:cxn modelId="{1447B6B3-7E78-453B-9D43-6ED053163637}" srcId="{D0132B88-87AB-42A9-BF89-9DD5D3521143}" destId="{388C2A50-BE25-4FBA-8505-08A63478FF8C}" srcOrd="0" destOrd="0" parTransId="{12FC6829-0653-4AEC-BD10-1A893EA48752}" sibTransId="{CB920057-B08B-4CCC-8C32-FABCB27928CC}"/>
    <dgm:cxn modelId="{FFD23B32-E916-4228-958F-613D0E81EBBA}" type="presOf" srcId="{304D085E-413A-45FC-9B20-1AB46DF070D7}" destId="{E7FFE935-E556-447F-B2C9-B1FF73515D94}" srcOrd="1" destOrd="0" presId="urn:microsoft.com/office/officeart/2005/8/layout/orgChart1"/>
    <dgm:cxn modelId="{4651DBE0-2079-4318-902F-D7B9FA15BD48}" type="presOf" srcId="{BEBB4E6A-2AAA-4521-9445-6D540F12002E}" destId="{E381C198-709C-4EC6-B362-52D0FE039486}" srcOrd="0" destOrd="0" presId="urn:microsoft.com/office/officeart/2005/8/layout/orgChart1"/>
    <dgm:cxn modelId="{EE266AF4-A624-49FE-9C9F-F23F32D51B33}" type="presOf" srcId="{5DA5B0BE-BA10-4F3A-8C48-FDAD6350CEE9}" destId="{B5597EDD-F4C0-4E82-ADED-ED0EE0379CC7}" srcOrd="1" destOrd="0" presId="urn:microsoft.com/office/officeart/2005/8/layout/orgChart1"/>
    <dgm:cxn modelId="{23245B85-C23E-420E-B18A-E6929595202F}" type="presOf" srcId="{6E67DFF7-06B7-49A7-A729-881D9723656D}" destId="{938E40C4-8794-4B09-93B6-61D5369DCF51}" srcOrd="0" destOrd="0" presId="urn:microsoft.com/office/officeart/2005/8/layout/orgChart1"/>
    <dgm:cxn modelId="{2C17B700-4C0B-4CD6-A9A2-6F61EEE2E572}" type="presOf" srcId="{2FAD3E51-7727-42F9-8383-E5736E7D731D}" destId="{CDDEC1BC-555E-4ED9-8A62-4425F4EB9B9B}" srcOrd="0" destOrd="0" presId="urn:microsoft.com/office/officeart/2005/8/layout/orgChart1"/>
    <dgm:cxn modelId="{BAAF4D49-6AA5-426E-AACF-04555C72CEA8}" type="presOf" srcId="{7930FF5E-44B5-46D4-98AE-C8A2AC5A6300}" destId="{B1485642-4014-4BC4-ABF7-C9D0BC017A2A}" srcOrd="0" destOrd="0" presId="urn:microsoft.com/office/officeart/2005/8/layout/orgChart1"/>
    <dgm:cxn modelId="{734C9463-ADF9-4173-B698-53656A1834E8}" type="presOf" srcId="{039A3A8C-D982-42B0-8930-E0B7684B171F}" destId="{FE37D1C2-840B-42E4-9504-225A4CB2F442}" srcOrd="0" destOrd="0" presId="urn:microsoft.com/office/officeart/2005/8/layout/orgChart1"/>
    <dgm:cxn modelId="{FA382AA5-E7F2-4DF7-B833-F65D92860EC7}" type="presOf" srcId="{2F8744F8-4A31-453A-AE8F-C0DEC7292109}" destId="{E9FF8D5E-D5AC-42E7-872B-E69869F7159A}" srcOrd="0" destOrd="0" presId="urn:microsoft.com/office/officeart/2005/8/layout/orgChart1"/>
    <dgm:cxn modelId="{01068528-8DFE-442C-BB2E-24C89B1FA2A8}" srcId="{ED7D4344-969B-4FE4-92E2-01ADAD1B702D}" destId="{3401D8F7-F52C-46E9-A394-B8F9C3D70520}" srcOrd="1" destOrd="0" parTransId="{A3A098F9-800B-40FF-A1DB-17C8B15841B7}" sibTransId="{712F3D9D-2115-4544-9051-28727D3C0323}"/>
    <dgm:cxn modelId="{43913962-2476-463D-A3B1-819EB07FC228}" type="presOf" srcId="{5DA5B0BE-BA10-4F3A-8C48-FDAD6350CEE9}" destId="{C5A28A17-86CB-48E8-9D6D-8D164B8EE7B9}" srcOrd="0" destOrd="0" presId="urn:microsoft.com/office/officeart/2005/8/layout/orgChart1"/>
    <dgm:cxn modelId="{9C8E1F9F-2422-4A5B-B1FE-52062ADAF27C}" type="presOf" srcId="{EBA96F98-4656-4EDE-969C-EA4A567D946D}" destId="{670F97B8-4740-48BF-B26E-63E8DF0BC443}" srcOrd="0" destOrd="0" presId="urn:microsoft.com/office/officeart/2005/8/layout/orgChart1"/>
    <dgm:cxn modelId="{19D8795A-770B-4E69-9B80-5EAAC3ACDC33}" type="presOf" srcId="{2FAD3E51-7727-42F9-8383-E5736E7D731D}" destId="{BF36A734-B22F-4B30-A076-2847CB2C258D}" srcOrd="1" destOrd="0" presId="urn:microsoft.com/office/officeart/2005/8/layout/orgChart1"/>
    <dgm:cxn modelId="{EF88CC58-B6E8-407C-9A35-F5E7ED73A915}" type="presOf" srcId="{D0132B88-87AB-42A9-BF89-9DD5D3521143}" destId="{CF4A27DD-29AE-4208-8119-F39274FB8B97}" srcOrd="1" destOrd="0" presId="urn:microsoft.com/office/officeart/2005/8/layout/orgChart1"/>
    <dgm:cxn modelId="{6A500F9D-2E7F-4B74-9B97-D45682DE22CD}" type="presOf" srcId="{ED7D4344-969B-4FE4-92E2-01ADAD1B702D}" destId="{F220997E-A3A6-4140-95E3-FB2CD67D28A8}" srcOrd="0" destOrd="0" presId="urn:microsoft.com/office/officeart/2005/8/layout/orgChart1"/>
    <dgm:cxn modelId="{9E559637-0124-44CE-96FF-15A15B115B2E}" type="presOf" srcId="{3A39EFCB-8042-474C-B5BD-B2D849406EBB}" destId="{633C8E90-9081-4841-AF1C-3463A6951ED4}" srcOrd="1" destOrd="0" presId="urn:microsoft.com/office/officeart/2005/8/layout/orgChart1"/>
    <dgm:cxn modelId="{7ABD7913-41A7-4314-887E-60ADE83C0F41}" type="presOf" srcId="{388C2A50-BE25-4FBA-8505-08A63478FF8C}" destId="{B798F12F-DAB9-44EB-9565-F8A05D3D56C9}" srcOrd="1" destOrd="0" presId="urn:microsoft.com/office/officeart/2005/8/layout/orgChart1"/>
    <dgm:cxn modelId="{1FE287FB-ACD9-4A16-B692-40639507E95A}" type="presOf" srcId="{00D49B06-C70A-493E-A19D-7F9C85264D6D}" destId="{EE190587-C868-476E-AA7E-07C7E530F1C0}" srcOrd="0" destOrd="0" presId="urn:microsoft.com/office/officeart/2005/8/layout/orgChart1"/>
    <dgm:cxn modelId="{794AEDDB-43C2-4398-B7DA-77E7902318EA}" type="presOf" srcId="{ED70C6E8-2693-4031-BBB1-4BAAA8C9168B}" destId="{11A84067-CE31-44A5-ABF1-CF5F07DBF38D}" srcOrd="0" destOrd="0" presId="urn:microsoft.com/office/officeart/2005/8/layout/orgChart1"/>
    <dgm:cxn modelId="{172C140C-00B5-473D-BF65-3F0BAFF8DC22}" type="presOf" srcId="{7CABB15C-15D4-444A-8D74-95FA8929B7F1}" destId="{C1916C34-55BF-4D4A-B32F-129E2F47CA24}" srcOrd="0" destOrd="0" presId="urn:microsoft.com/office/officeart/2005/8/layout/orgChart1"/>
    <dgm:cxn modelId="{06A7A341-0973-4245-A30C-605FEE5EEFC4}" type="presOf" srcId="{1E70FCF5-DC11-41D1-9846-3041C9C9412D}" destId="{D32688A6-9AFB-46A9-9E0B-D8DB282F7664}" srcOrd="1" destOrd="0" presId="urn:microsoft.com/office/officeart/2005/8/layout/orgChart1"/>
    <dgm:cxn modelId="{F4873DE9-6FBA-407F-BBCA-1F08B8D56CF1}" type="presOf" srcId="{1996878B-781A-4A27-A700-8A1B2F8683AB}" destId="{416710A2-EE38-438B-86DA-E2E339F04E23}" srcOrd="1" destOrd="0" presId="urn:microsoft.com/office/officeart/2005/8/layout/orgChart1"/>
    <dgm:cxn modelId="{31C5CEBF-4C0E-4968-AF3D-D1F584A80BC8}" srcId="{EE55A1C8-4444-4EA8-962E-030AC155FAF1}" destId="{304D085E-413A-45FC-9B20-1AB46DF070D7}" srcOrd="2" destOrd="0" parTransId="{FA5D1545-E745-4B1B-B3BE-DC85243E42AF}" sibTransId="{B7149868-51E4-488F-A520-6A87451F2B34}"/>
    <dgm:cxn modelId="{77B4D4DF-DD55-4A68-8FDD-3DA2605D6136}" srcId="{AC63F42D-83AD-4811-8843-006F95B167AA}" destId="{1E70FCF5-DC11-41D1-9846-3041C9C9412D}" srcOrd="1" destOrd="0" parTransId="{039A3A8C-D982-42B0-8930-E0B7684B171F}" sibTransId="{FC10267C-839B-4A01-8F8E-A8781C69C9F0}"/>
    <dgm:cxn modelId="{223D50ED-FA16-40CF-8672-3354C251F541}" type="presOf" srcId="{0E06A802-8CE7-4612-94C1-6FF512750CD6}" destId="{482F297A-182C-4CE1-8C58-129395344E8B}" srcOrd="0" destOrd="0" presId="urn:microsoft.com/office/officeart/2005/8/layout/orgChart1"/>
    <dgm:cxn modelId="{3B9746D7-2A33-45EE-928F-6BD045B5CD60}" type="presOf" srcId="{CC067F2A-EB8F-4DB7-8F32-562170D9B516}" destId="{E40A50C2-6526-46A4-A2F1-C3C9EB18943F}" srcOrd="0" destOrd="0" presId="urn:microsoft.com/office/officeart/2005/8/layout/orgChart1"/>
    <dgm:cxn modelId="{013F8193-436C-4B35-86A5-D1D6CC81DB57}" type="presOf" srcId="{DDC637A7-D112-496F-AEC5-5A1E565844A9}" destId="{ACD01F09-0AA5-4F66-AC03-CA0276F6E285}" srcOrd="0" destOrd="0" presId="urn:microsoft.com/office/officeart/2005/8/layout/orgChart1"/>
    <dgm:cxn modelId="{FE53DCB3-58A0-490E-81FC-D3B9366258B2}" srcId="{2FAD3E51-7727-42F9-8383-E5736E7D731D}" destId="{EE55A1C8-4444-4EA8-962E-030AC155FAF1}" srcOrd="3" destOrd="0" parTransId="{9E7315B3-86E0-4F09-A399-1A1B5FAB4E95}" sibTransId="{AE43C12B-F310-4531-9B95-426B579A7172}"/>
    <dgm:cxn modelId="{EDE90BDF-6DBB-4ED0-BC42-94B38F798B80}" srcId="{C465B359-6EEB-4309-971C-49ADB6EF2615}" destId="{32C869B0-373C-4062-BCE7-7ED04E744DF6}" srcOrd="0" destOrd="0" parTransId="{6E67DFF7-06B7-49A7-A729-881D9723656D}" sibTransId="{CE4E0660-29E4-4B98-BC00-8CB4C0DA729D}"/>
    <dgm:cxn modelId="{CAF7882B-C445-4F6C-A8E4-CCFB7AB37FC6}" type="presOf" srcId="{EE55A1C8-4444-4EA8-962E-030AC155FAF1}" destId="{6A28087D-9B49-44B4-9999-755D4297F603}" srcOrd="0" destOrd="0" presId="urn:microsoft.com/office/officeart/2005/8/layout/orgChart1"/>
    <dgm:cxn modelId="{E05C0340-97CD-4CE1-9EF7-8CF85132ABA9}" type="presParOf" srcId="{738FF97C-55D0-40DF-AFE6-67C7124B5783}" destId="{A325F8F0-DDA0-4160-90FE-29A86EF781FC}" srcOrd="0" destOrd="0" presId="urn:microsoft.com/office/officeart/2005/8/layout/orgChart1"/>
    <dgm:cxn modelId="{387CD0F7-DD3C-4BE9-9357-66DD44E4F475}" type="presParOf" srcId="{A325F8F0-DDA0-4160-90FE-29A86EF781FC}" destId="{15BC6A77-41A7-414A-A53E-6B9ACC279D0B}" srcOrd="0" destOrd="0" presId="urn:microsoft.com/office/officeart/2005/8/layout/orgChart1"/>
    <dgm:cxn modelId="{8F5919BF-0FFA-4640-A582-1BD664B7EC65}" type="presParOf" srcId="{15BC6A77-41A7-414A-A53E-6B9ACC279D0B}" destId="{CDDEC1BC-555E-4ED9-8A62-4425F4EB9B9B}" srcOrd="0" destOrd="0" presId="urn:microsoft.com/office/officeart/2005/8/layout/orgChart1"/>
    <dgm:cxn modelId="{0C2B14A7-D775-4BA0-8D66-8AB553170ED4}" type="presParOf" srcId="{15BC6A77-41A7-414A-A53E-6B9ACC279D0B}" destId="{BF36A734-B22F-4B30-A076-2847CB2C258D}" srcOrd="1" destOrd="0" presId="urn:microsoft.com/office/officeart/2005/8/layout/orgChart1"/>
    <dgm:cxn modelId="{FE02C27D-79F4-4504-9431-113A36C07007}" type="presParOf" srcId="{A325F8F0-DDA0-4160-90FE-29A86EF781FC}" destId="{C6C6B8D4-05B4-4F3B-904E-B056B8C9EFD5}" srcOrd="1" destOrd="0" presId="urn:microsoft.com/office/officeart/2005/8/layout/orgChart1"/>
    <dgm:cxn modelId="{A91D7852-43E7-4A0C-9411-B376B7E8AF27}" type="presParOf" srcId="{C6C6B8D4-05B4-4F3B-904E-B056B8C9EFD5}" destId="{9B5E040F-1793-4007-B861-820BD6058EB3}" srcOrd="0" destOrd="0" presId="urn:microsoft.com/office/officeart/2005/8/layout/orgChart1"/>
    <dgm:cxn modelId="{17B8F28E-1EF7-47E6-956A-37BEC95DEFE4}" type="presParOf" srcId="{C6C6B8D4-05B4-4F3B-904E-B056B8C9EFD5}" destId="{9FA6E3FF-6D59-435D-B53F-37C2BB2BB24F}" srcOrd="1" destOrd="0" presId="urn:microsoft.com/office/officeart/2005/8/layout/orgChart1"/>
    <dgm:cxn modelId="{F3C51AAA-A3E7-4D05-9673-7B1C64862AD6}" type="presParOf" srcId="{9FA6E3FF-6D59-435D-B53F-37C2BB2BB24F}" destId="{E42D7448-FE55-4EFE-8279-4EE5A50B46D4}" srcOrd="0" destOrd="0" presId="urn:microsoft.com/office/officeart/2005/8/layout/orgChart1"/>
    <dgm:cxn modelId="{0F143652-F463-4B6A-A865-3B5C7CE11278}" type="presParOf" srcId="{E42D7448-FE55-4EFE-8279-4EE5A50B46D4}" destId="{F220997E-A3A6-4140-95E3-FB2CD67D28A8}" srcOrd="0" destOrd="0" presId="urn:microsoft.com/office/officeart/2005/8/layout/orgChart1"/>
    <dgm:cxn modelId="{F771246C-F249-4B77-9CF7-7CA9EDD1C3B7}" type="presParOf" srcId="{E42D7448-FE55-4EFE-8279-4EE5A50B46D4}" destId="{DD5A75CC-50E4-4144-A6A8-948268903266}" srcOrd="1" destOrd="0" presId="urn:microsoft.com/office/officeart/2005/8/layout/orgChart1"/>
    <dgm:cxn modelId="{567375C5-3041-46A2-BBBA-5C01FE4F610B}" type="presParOf" srcId="{9FA6E3FF-6D59-435D-B53F-37C2BB2BB24F}" destId="{DFEEE0C8-7A20-476F-ADBE-EC694B6BAD1C}" srcOrd="1" destOrd="0" presId="urn:microsoft.com/office/officeart/2005/8/layout/orgChart1"/>
    <dgm:cxn modelId="{A8F36E3D-2030-4F39-9368-36B39D895574}" type="presParOf" srcId="{DFEEE0C8-7A20-476F-ADBE-EC694B6BAD1C}" destId="{E9FF8D5E-D5AC-42E7-872B-E69869F7159A}" srcOrd="0" destOrd="0" presId="urn:microsoft.com/office/officeart/2005/8/layout/orgChart1"/>
    <dgm:cxn modelId="{AD870AA4-7B93-439C-8C20-278FC4088C95}" type="presParOf" srcId="{DFEEE0C8-7A20-476F-ADBE-EC694B6BAD1C}" destId="{ABC90E28-F7A8-4D23-B200-06CEFA4B384B}" srcOrd="1" destOrd="0" presId="urn:microsoft.com/office/officeart/2005/8/layout/orgChart1"/>
    <dgm:cxn modelId="{3BE4B922-F7E9-4F59-8B4F-B471ABF238A2}" type="presParOf" srcId="{ABC90E28-F7A8-4D23-B200-06CEFA4B384B}" destId="{5A23DDC0-9E67-487A-AA99-54B638F8F2C2}" srcOrd="0" destOrd="0" presId="urn:microsoft.com/office/officeart/2005/8/layout/orgChart1"/>
    <dgm:cxn modelId="{0B7BFAB6-9A13-4B35-9609-6D833518AC14}" type="presParOf" srcId="{5A23DDC0-9E67-487A-AA99-54B638F8F2C2}" destId="{90C38D1E-F690-4BFA-A1A5-87079E0D2346}" srcOrd="0" destOrd="0" presId="urn:microsoft.com/office/officeart/2005/8/layout/orgChart1"/>
    <dgm:cxn modelId="{BAD6D0C3-E79A-4D19-A7B3-77A3BEA96746}" type="presParOf" srcId="{5A23DDC0-9E67-487A-AA99-54B638F8F2C2}" destId="{552D330B-E285-43B7-9A90-2340FCA2357D}" srcOrd="1" destOrd="0" presId="urn:microsoft.com/office/officeart/2005/8/layout/orgChart1"/>
    <dgm:cxn modelId="{BA1374D9-B6DE-401C-98E7-44437A070DDC}" type="presParOf" srcId="{ABC90E28-F7A8-4D23-B200-06CEFA4B384B}" destId="{3CBB3665-991B-48A2-B63F-B2A74B77CD2E}" srcOrd="1" destOrd="0" presId="urn:microsoft.com/office/officeart/2005/8/layout/orgChart1"/>
    <dgm:cxn modelId="{35D7A23D-E508-482C-9EB2-AED1481D601C}" type="presParOf" srcId="{ABC90E28-F7A8-4D23-B200-06CEFA4B384B}" destId="{1619296D-4802-4583-B648-F878DB14643E}" srcOrd="2" destOrd="0" presId="urn:microsoft.com/office/officeart/2005/8/layout/orgChart1"/>
    <dgm:cxn modelId="{EF219915-BD85-4868-A45F-91D54CE5336D}" type="presParOf" srcId="{DFEEE0C8-7A20-476F-ADBE-EC694B6BAD1C}" destId="{67BA182A-1BE5-46F6-8A03-3709C7178AB0}" srcOrd="2" destOrd="0" presId="urn:microsoft.com/office/officeart/2005/8/layout/orgChart1"/>
    <dgm:cxn modelId="{4CB5D69A-FEBB-4AF6-9929-0C361F26C2AA}" type="presParOf" srcId="{DFEEE0C8-7A20-476F-ADBE-EC694B6BAD1C}" destId="{8F8FC2A2-21EB-4243-AF34-623062B52ECA}" srcOrd="3" destOrd="0" presId="urn:microsoft.com/office/officeart/2005/8/layout/orgChart1"/>
    <dgm:cxn modelId="{891EF83C-8612-4C0D-BA6C-29911F4A9F92}" type="presParOf" srcId="{8F8FC2A2-21EB-4243-AF34-623062B52ECA}" destId="{022BD5A7-AD72-4F71-BC0A-87F6D7A0BA1F}" srcOrd="0" destOrd="0" presId="urn:microsoft.com/office/officeart/2005/8/layout/orgChart1"/>
    <dgm:cxn modelId="{1BFA6892-76FF-4D50-B111-83D1FA015D27}" type="presParOf" srcId="{022BD5A7-AD72-4F71-BC0A-87F6D7A0BA1F}" destId="{3288FAA9-8AFA-4803-AC9A-C450A2EE401E}" srcOrd="0" destOrd="0" presId="urn:microsoft.com/office/officeart/2005/8/layout/orgChart1"/>
    <dgm:cxn modelId="{59978A0A-77D7-415A-B44D-C2A6F79772D9}" type="presParOf" srcId="{022BD5A7-AD72-4F71-BC0A-87F6D7A0BA1F}" destId="{0444B536-3391-4258-99D3-F0D583D713B0}" srcOrd="1" destOrd="0" presId="urn:microsoft.com/office/officeart/2005/8/layout/orgChart1"/>
    <dgm:cxn modelId="{EE3AF076-EB38-4155-87ED-C15C4C6419B9}" type="presParOf" srcId="{8F8FC2A2-21EB-4243-AF34-623062B52ECA}" destId="{F5E4BA79-DAC0-4AAC-A7F5-1C210FCB87BE}" srcOrd="1" destOrd="0" presId="urn:microsoft.com/office/officeart/2005/8/layout/orgChart1"/>
    <dgm:cxn modelId="{DA3B1800-122D-453A-AA49-EF116AB2A9B3}" type="presParOf" srcId="{8F8FC2A2-21EB-4243-AF34-623062B52ECA}" destId="{4C8B6A83-FEEC-4E14-9866-D602A8319A4E}" srcOrd="2" destOrd="0" presId="urn:microsoft.com/office/officeart/2005/8/layout/orgChart1"/>
    <dgm:cxn modelId="{B73AFEBB-680D-4DE1-873B-38E6B8BEAC96}" type="presParOf" srcId="{DFEEE0C8-7A20-476F-ADBE-EC694B6BAD1C}" destId="{482F297A-182C-4CE1-8C58-129395344E8B}" srcOrd="4" destOrd="0" presId="urn:microsoft.com/office/officeart/2005/8/layout/orgChart1"/>
    <dgm:cxn modelId="{640EB397-743A-4785-8CD1-512D50E56284}" type="presParOf" srcId="{DFEEE0C8-7A20-476F-ADBE-EC694B6BAD1C}" destId="{DCB1A5C9-BAF3-49B1-A991-1AEF001441A8}" srcOrd="5" destOrd="0" presId="urn:microsoft.com/office/officeart/2005/8/layout/orgChart1"/>
    <dgm:cxn modelId="{C5230890-4470-4E61-91D1-5467979F2963}" type="presParOf" srcId="{DCB1A5C9-BAF3-49B1-A991-1AEF001441A8}" destId="{8E3464C7-3B05-46C3-B70D-C54394E747E2}" srcOrd="0" destOrd="0" presId="urn:microsoft.com/office/officeart/2005/8/layout/orgChart1"/>
    <dgm:cxn modelId="{89E6EFD9-71A3-40A5-A8BD-30886DE7DA21}" type="presParOf" srcId="{8E3464C7-3B05-46C3-B70D-C54394E747E2}" destId="{C5A28A17-86CB-48E8-9D6D-8D164B8EE7B9}" srcOrd="0" destOrd="0" presId="urn:microsoft.com/office/officeart/2005/8/layout/orgChart1"/>
    <dgm:cxn modelId="{9AD885E8-E4AC-427E-85EB-C74F23449489}" type="presParOf" srcId="{8E3464C7-3B05-46C3-B70D-C54394E747E2}" destId="{B5597EDD-F4C0-4E82-ADED-ED0EE0379CC7}" srcOrd="1" destOrd="0" presId="urn:microsoft.com/office/officeart/2005/8/layout/orgChart1"/>
    <dgm:cxn modelId="{41C0557F-9BEA-42CA-9329-C4CB10B86D4A}" type="presParOf" srcId="{DCB1A5C9-BAF3-49B1-A991-1AEF001441A8}" destId="{397F0BCD-815A-4087-A40F-2592B1BD82A8}" srcOrd="1" destOrd="0" presId="urn:microsoft.com/office/officeart/2005/8/layout/orgChart1"/>
    <dgm:cxn modelId="{28A62526-6C59-4231-96CD-98485E1149A1}" type="presParOf" srcId="{DCB1A5C9-BAF3-49B1-A991-1AEF001441A8}" destId="{AEB0FFE4-5B78-45A4-94AA-9854422D310E}" srcOrd="2" destOrd="0" presId="urn:microsoft.com/office/officeart/2005/8/layout/orgChart1"/>
    <dgm:cxn modelId="{70F4D18B-B004-4BE9-9781-F1A1F7ADEC31}" type="presParOf" srcId="{DFEEE0C8-7A20-476F-ADBE-EC694B6BAD1C}" destId="{AE2C2C35-6898-47FC-881D-CE8A8BD15B87}" srcOrd="6" destOrd="0" presId="urn:microsoft.com/office/officeart/2005/8/layout/orgChart1"/>
    <dgm:cxn modelId="{87F109C6-C71F-48B3-BADE-3C3A19271C7A}" type="presParOf" srcId="{DFEEE0C8-7A20-476F-ADBE-EC694B6BAD1C}" destId="{D202740E-39C0-4F8A-A881-50FFFA36B312}" srcOrd="7" destOrd="0" presId="urn:microsoft.com/office/officeart/2005/8/layout/orgChart1"/>
    <dgm:cxn modelId="{3F208B87-B082-46C6-BC7D-66EAF2663D6E}" type="presParOf" srcId="{D202740E-39C0-4F8A-A881-50FFFA36B312}" destId="{9415CC57-5765-422D-9890-CE197679BCD8}" srcOrd="0" destOrd="0" presId="urn:microsoft.com/office/officeart/2005/8/layout/orgChart1"/>
    <dgm:cxn modelId="{CA80CF7D-4415-4F66-B1FE-FFA5DEFD587B}" type="presParOf" srcId="{9415CC57-5765-422D-9890-CE197679BCD8}" destId="{CBE91B12-26E0-4BC3-B2E4-7396336B3909}" srcOrd="0" destOrd="0" presId="urn:microsoft.com/office/officeart/2005/8/layout/orgChart1"/>
    <dgm:cxn modelId="{F8E54907-480C-4F9B-85C2-16925CC20560}" type="presParOf" srcId="{9415CC57-5765-422D-9890-CE197679BCD8}" destId="{1EC67267-0FE8-4186-A66B-81AA16B01F9E}" srcOrd="1" destOrd="0" presId="urn:microsoft.com/office/officeart/2005/8/layout/orgChart1"/>
    <dgm:cxn modelId="{E9644538-13D6-46D4-A60F-61BF834456E1}" type="presParOf" srcId="{D202740E-39C0-4F8A-A881-50FFFA36B312}" destId="{5FA33A9E-681E-4B41-8723-D919ED15F6CE}" srcOrd="1" destOrd="0" presId="urn:microsoft.com/office/officeart/2005/8/layout/orgChart1"/>
    <dgm:cxn modelId="{790B56D8-A4FD-4118-A588-E0A93B22D7AB}" type="presParOf" srcId="{D202740E-39C0-4F8A-A881-50FFFA36B312}" destId="{C633429D-349C-4E96-BBB2-92A5479F7F89}" srcOrd="2" destOrd="0" presId="urn:microsoft.com/office/officeart/2005/8/layout/orgChart1"/>
    <dgm:cxn modelId="{446A40CB-51C5-4D30-A36C-F369B4B0853F}" type="presParOf" srcId="{9FA6E3FF-6D59-435D-B53F-37C2BB2BB24F}" destId="{0062DFBF-750E-4005-9CE2-CD43CDD3DA18}" srcOrd="2" destOrd="0" presId="urn:microsoft.com/office/officeart/2005/8/layout/orgChart1"/>
    <dgm:cxn modelId="{9DAF42D0-2B10-452E-B74E-3782834C32E2}" type="presParOf" srcId="{C6C6B8D4-05B4-4F3B-904E-B056B8C9EFD5}" destId="{8FE36C99-69BF-481A-9176-DB78B7DDE074}" srcOrd="2" destOrd="0" presId="urn:microsoft.com/office/officeart/2005/8/layout/orgChart1"/>
    <dgm:cxn modelId="{42059393-8E44-44C9-94E5-86EA37E56A5A}" type="presParOf" srcId="{C6C6B8D4-05B4-4F3B-904E-B056B8C9EFD5}" destId="{1BDC87B5-D1B0-44C6-82EB-AB54FC939FC3}" srcOrd="3" destOrd="0" presId="urn:microsoft.com/office/officeart/2005/8/layout/orgChart1"/>
    <dgm:cxn modelId="{323282EF-FBDB-4247-8AFD-71ABC8A7B254}" type="presParOf" srcId="{1BDC87B5-D1B0-44C6-82EB-AB54FC939FC3}" destId="{D3527A94-47CE-406D-8502-85A6E5572F21}" srcOrd="0" destOrd="0" presId="urn:microsoft.com/office/officeart/2005/8/layout/orgChart1"/>
    <dgm:cxn modelId="{626DA639-F736-494E-B052-6A5E9CFB3495}" type="presParOf" srcId="{D3527A94-47CE-406D-8502-85A6E5572F21}" destId="{12B6B537-D292-4704-AE0C-CC519861AD1A}" srcOrd="0" destOrd="0" presId="urn:microsoft.com/office/officeart/2005/8/layout/orgChart1"/>
    <dgm:cxn modelId="{18B5E471-941B-4B3D-916A-DFAFB171A987}" type="presParOf" srcId="{D3527A94-47CE-406D-8502-85A6E5572F21}" destId="{A9966CAC-9ED5-4298-B0EE-4E6E162828AF}" srcOrd="1" destOrd="0" presId="urn:microsoft.com/office/officeart/2005/8/layout/orgChart1"/>
    <dgm:cxn modelId="{2C671073-24D1-4DA4-AEDD-924762C1A211}" type="presParOf" srcId="{1BDC87B5-D1B0-44C6-82EB-AB54FC939FC3}" destId="{EC0B8D48-6B84-4B77-A415-E989BB26CA68}" srcOrd="1" destOrd="0" presId="urn:microsoft.com/office/officeart/2005/8/layout/orgChart1"/>
    <dgm:cxn modelId="{FF82A7DE-B652-4044-A679-65FB09A8551F}" type="presParOf" srcId="{EC0B8D48-6B84-4B77-A415-E989BB26CA68}" destId="{9F996D8E-D73D-4CC9-8303-904AB38E36E2}" srcOrd="0" destOrd="0" presId="urn:microsoft.com/office/officeart/2005/8/layout/orgChart1"/>
    <dgm:cxn modelId="{21E56A4E-BB1B-410C-A5C3-9B32FCB3B8BD}" type="presParOf" srcId="{EC0B8D48-6B84-4B77-A415-E989BB26CA68}" destId="{A2757FC9-76FA-4DF5-8F9F-FD6FE2D92125}" srcOrd="1" destOrd="0" presId="urn:microsoft.com/office/officeart/2005/8/layout/orgChart1"/>
    <dgm:cxn modelId="{0764A5A5-89E3-41C6-9344-C47A1995681B}" type="presParOf" srcId="{A2757FC9-76FA-4DF5-8F9F-FD6FE2D92125}" destId="{04BC8B22-7C19-4F3B-B66B-895A1C03577E}" srcOrd="0" destOrd="0" presId="urn:microsoft.com/office/officeart/2005/8/layout/orgChart1"/>
    <dgm:cxn modelId="{D153DCA2-DBF2-4840-8410-FCD7954CE51E}" type="presParOf" srcId="{04BC8B22-7C19-4F3B-B66B-895A1C03577E}" destId="{55E8A71E-55FF-4079-A32B-CB8104999ED5}" srcOrd="0" destOrd="0" presId="urn:microsoft.com/office/officeart/2005/8/layout/orgChart1"/>
    <dgm:cxn modelId="{C0F09A8D-D59E-4E9F-8D3F-C8F4450451D8}" type="presParOf" srcId="{04BC8B22-7C19-4F3B-B66B-895A1C03577E}" destId="{5B15D7F8-356F-4065-9C9B-EF72E3E6AC65}" srcOrd="1" destOrd="0" presId="urn:microsoft.com/office/officeart/2005/8/layout/orgChart1"/>
    <dgm:cxn modelId="{13748A74-6F70-4A57-AA77-20FEA46FA236}" type="presParOf" srcId="{A2757FC9-76FA-4DF5-8F9F-FD6FE2D92125}" destId="{AB87DBAE-9A6C-4378-B48B-F553D5F5CEEE}" srcOrd="1" destOrd="0" presId="urn:microsoft.com/office/officeart/2005/8/layout/orgChart1"/>
    <dgm:cxn modelId="{49A9EA2C-88D8-4082-8E85-03979F7B795B}" type="presParOf" srcId="{A2757FC9-76FA-4DF5-8F9F-FD6FE2D92125}" destId="{4D41DD6F-C02E-43F8-8D1A-14FBC3227749}" srcOrd="2" destOrd="0" presId="urn:microsoft.com/office/officeart/2005/8/layout/orgChart1"/>
    <dgm:cxn modelId="{92D0F4D3-E78D-4A70-8C9E-8ABF50662F83}" type="presParOf" srcId="{EC0B8D48-6B84-4B77-A415-E989BB26CA68}" destId="{FE37D1C2-840B-42E4-9504-225A4CB2F442}" srcOrd="2" destOrd="0" presId="urn:microsoft.com/office/officeart/2005/8/layout/orgChart1"/>
    <dgm:cxn modelId="{B2958B57-6669-40E3-A539-95811E470171}" type="presParOf" srcId="{EC0B8D48-6B84-4B77-A415-E989BB26CA68}" destId="{45D6E078-7083-4150-8887-DB8CA2D9A610}" srcOrd="3" destOrd="0" presId="urn:microsoft.com/office/officeart/2005/8/layout/orgChart1"/>
    <dgm:cxn modelId="{AA0A108F-8278-4BC0-9326-2E3A46888651}" type="presParOf" srcId="{45D6E078-7083-4150-8887-DB8CA2D9A610}" destId="{A05C6AF5-A2D0-4B4D-B018-1DCDF4E7506D}" srcOrd="0" destOrd="0" presId="urn:microsoft.com/office/officeart/2005/8/layout/orgChart1"/>
    <dgm:cxn modelId="{2581BFBC-D7E0-4F55-98C1-F61A7E9092E6}" type="presParOf" srcId="{A05C6AF5-A2D0-4B4D-B018-1DCDF4E7506D}" destId="{8F7F2AE2-6CDD-4282-8B28-0F7AFDD842B5}" srcOrd="0" destOrd="0" presId="urn:microsoft.com/office/officeart/2005/8/layout/orgChart1"/>
    <dgm:cxn modelId="{6E9154F8-1A40-4B16-A579-5BB48614581D}" type="presParOf" srcId="{A05C6AF5-A2D0-4B4D-B018-1DCDF4E7506D}" destId="{D32688A6-9AFB-46A9-9E0B-D8DB282F7664}" srcOrd="1" destOrd="0" presId="urn:microsoft.com/office/officeart/2005/8/layout/orgChart1"/>
    <dgm:cxn modelId="{A8A336D3-C596-45CD-8CFA-0705FDFA44B1}" type="presParOf" srcId="{45D6E078-7083-4150-8887-DB8CA2D9A610}" destId="{23F9F9FB-509F-4AE1-B28F-FA81EE6B9412}" srcOrd="1" destOrd="0" presId="urn:microsoft.com/office/officeart/2005/8/layout/orgChart1"/>
    <dgm:cxn modelId="{C3B8DD2B-9D71-4F3A-8E51-6BDD2215470F}" type="presParOf" srcId="{45D6E078-7083-4150-8887-DB8CA2D9A610}" destId="{2A337221-22A6-4A2E-B6C4-3F9CBA74C607}" srcOrd="2" destOrd="0" presId="urn:microsoft.com/office/officeart/2005/8/layout/orgChart1"/>
    <dgm:cxn modelId="{2ECD4C70-17FE-4517-8C38-FA0531895DB0}" type="presParOf" srcId="{EC0B8D48-6B84-4B77-A415-E989BB26CA68}" destId="{ACD01F09-0AA5-4F66-AC03-CA0276F6E285}" srcOrd="4" destOrd="0" presId="urn:microsoft.com/office/officeart/2005/8/layout/orgChart1"/>
    <dgm:cxn modelId="{B4BB13B5-8CCC-4A59-8912-E7C0473C22F0}" type="presParOf" srcId="{EC0B8D48-6B84-4B77-A415-E989BB26CA68}" destId="{841C010B-2412-4B2C-A8CF-E8ADBB7C31E6}" srcOrd="5" destOrd="0" presId="urn:microsoft.com/office/officeart/2005/8/layout/orgChart1"/>
    <dgm:cxn modelId="{F23CBC75-E636-42D8-ADC5-79974DBB12CA}" type="presParOf" srcId="{841C010B-2412-4B2C-A8CF-E8ADBB7C31E6}" destId="{F1529399-F2EC-44FA-A8FE-5886BEBEFD73}" srcOrd="0" destOrd="0" presId="urn:microsoft.com/office/officeart/2005/8/layout/orgChart1"/>
    <dgm:cxn modelId="{598AA287-00ED-41A0-A7D5-A18B84012159}" type="presParOf" srcId="{F1529399-F2EC-44FA-A8FE-5886BEBEFD73}" destId="{1D2F8D1E-4114-414B-AD6A-4BF7446CE46B}" srcOrd="0" destOrd="0" presId="urn:microsoft.com/office/officeart/2005/8/layout/orgChart1"/>
    <dgm:cxn modelId="{718EB272-D88C-4105-A1FF-21F0D0325F84}" type="presParOf" srcId="{F1529399-F2EC-44FA-A8FE-5886BEBEFD73}" destId="{BDCB2200-AF6E-41FD-9FFC-D9A26B3E82DF}" srcOrd="1" destOrd="0" presId="urn:microsoft.com/office/officeart/2005/8/layout/orgChart1"/>
    <dgm:cxn modelId="{CC2D871D-AA65-4591-BE3F-BFCD4CC622C7}" type="presParOf" srcId="{841C010B-2412-4B2C-A8CF-E8ADBB7C31E6}" destId="{FA45A7BC-6796-456C-B9F9-C44547ECD54E}" srcOrd="1" destOrd="0" presId="urn:microsoft.com/office/officeart/2005/8/layout/orgChart1"/>
    <dgm:cxn modelId="{FA24E32A-B362-447D-BA26-8B15618F96FE}" type="presParOf" srcId="{841C010B-2412-4B2C-A8CF-E8ADBB7C31E6}" destId="{278CA028-356A-4E75-AAA6-BCD0697B1671}" srcOrd="2" destOrd="0" presId="urn:microsoft.com/office/officeart/2005/8/layout/orgChart1"/>
    <dgm:cxn modelId="{290721E6-9452-4629-BDEC-DB2879264993}" type="presParOf" srcId="{1BDC87B5-D1B0-44C6-82EB-AB54FC939FC3}" destId="{5AB1CE8A-040B-4D83-8AB3-90DF7E6C421B}" srcOrd="2" destOrd="0" presId="urn:microsoft.com/office/officeart/2005/8/layout/orgChart1"/>
    <dgm:cxn modelId="{DA0FEA50-2710-45B4-ACEE-3EFA61D9212F}" type="presParOf" srcId="{C6C6B8D4-05B4-4F3B-904E-B056B8C9EFD5}" destId="{83C6C24E-04E7-485B-8590-5C730DCD8DB9}" srcOrd="4" destOrd="0" presId="urn:microsoft.com/office/officeart/2005/8/layout/orgChart1"/>
    <dgm:cxn modelId="{B2DAA3B7-C372-40D9-B8A1-F503B9742F08}" type="presParOf" srcId="{C6C6B8D4-05B4-4F3B-904E-B056B8C9EFD5}" destId="{CE31BA54-E3BF-4AA0-939D-029E06354C8D}" srcOrd="5" destOrd="0" presId="urn:microsoft.com/office/officeart/2005/8/layout/orgChart1"/>
    <dgm:cxn modelId="{74AC5AFC-CA28-423C-81B6-C9927D660BCA}" type="presParOf" srcId="{CE31BA54-E3BF-4AA0-939D-029E06354C8D}" destId="{ED6FF426-8399-423D-96D4-9AD6F1102B81}" srcOrd="0" destOrd="0" presId="urn:microsoft.com/office/officeart/2005/8/layout/orgChart1"/>
    <dgm:cxn modelId="{F4878876-D806-4B3B-9C34-B2AF94E30128}" type="presParOf" srcId="{ED6FF426-8399-423D-96D4-9AD6F1102B81}" destId="{EB489D32-C6CD-4D2A-9E14-5FB6708CDD3A}" srcOrd="0" destOrd="0" presId="urn:microsoft.com/office/officeart/2005/8/layout/orgChart1"/>
    <dgm:cxn modelId="{D17F2440-0073-43F8-A3A2-1787E08E7ACB}" type="presParOf" srcId="{ED6FF426-8399-423D-96D4-9AD6F1102B81}" destId="{1F2A9EB8-1549-402E-85BD-22597C64B24F}" srcOrd="1" destOrd="0" presId="urn:microsoft.com/office/officeart/2005/8/layout/orgChart1"/>
    <dgm:cxn modelId="{CBDB5414-6BB6-48A4-8321-C232F47C935D}" type="presParOf" srcId="{CE31BA54-E3BF-4AA0-939D-029E06354C8D}" destId="{B7F79A1E-1E59-48E6-8893-F44F35934499}" srcOrd="1" destOrd="0" presId="urn:microsoft.com/office/officeart/2005/8/layout/orgChart1"/>
    <dgm:cxn modelId="{75E636BC-7190-4CA7-B971-36086EBA63D5}" type="presParOf" srcId="{B7F79A1E-1E59-48E6-8893-F44F35934499}" destId="{938E40C4-8794-4B09-93B6-61D5369DCF51}" srcOrd="0" destOrd="0" presId="urn:microsoft.com/office/officeart/2005/8/layout/orgChart1"/>
    <dgm:cxn modelId="{F949B34B-EBD2-41A0-841B-A8FB05D2A353}" type="presParOf" srcId="{B7F79A1E-1E59-48E6-8893-F44F35934499}" destId="{C73F894E-B0FC-4845-BE99-9C96D423D013}" srcOrd="1" destOrd="0" presId="urn:microsoft.com/office/officeart/2005/8/layout/orgChart1"/>
    <dgm:cxn modelId="{A804AE12-05FB-458F-B967-802CCB7548C7}" type="presParOf" srcId="{C73F894E-B0FC-4845-BE99-9C96D423D013}" destId="{669928F7-4C44-47B9-97E6-C6C8F48B0036}" srcOrd="0" destOrd="0" presId="urn:microsoft.com/office/officeart/2005/8/layout/orgChart1"/>
    <dgm:cxn modelId="{AD9449E3-4FCF-433D-8EA8-AF2638A5E0DF}" type="presParOf" srcId="{669928F7-4C44-47B9-97E6-C6C8F48B0036}" destId="{94DBF3A2-130F-44EF-AF33-1CC741D91AD6}" srcOrd="0" destOrd="0" presId="urn:microsoft.com/office/officeart/2005/8/layout/orgChart1"/>
    <dgm:cxn modelId="{9DEE2E92-03AE-4954-A6DD-9F9B5E33F387}" type="presParOf" srcId="{669928F7-4C44-47B9-97E6-C6C8F48B0036}" destId="{35097EB8-9D19-4914-9BF5-B9E336A9C76F}" srcOrd="1" destOrd="0" presId="urn:microsoft.com/office/officeart/2005/8/layout/orgChart1"/>
    <dgm:cxn modelId="{E751C90C-9E0E-4333-80C4-B77755D45E65}" type="presParOf" srcId="{C73F894E-B0FC-4845-BE99-9C96D423D013}" destId="{1CC5D210-36F1-4CD7-A3A7-D87769478C51}" srcOrd="1" destOrd="0" presId="urn:microsoft.com/office/officeart/2005/8/layout/orgChart1"/>
    <dgm:cxn modelId="{41BB1615-0845-46DA-85C1-F7D7BBD87DAF}" type="presParOf" srcId="{C73F894E-B0FC-4845-BE99-9C96D423D013}" destId="{06855396-A6C2-4694-9B90-06A7D83F77E5}" srcOrd="2" destOrd="0" presId="urn:microsoft.com/office/officeart/2005/8/layout/orgChart1"/>
    <dgm:cxn modelId="{2ECB71A6-0AF0-4DF9-8F31-238CE16D44D2}" type="presParOf" srcId="{B7F79A1E-1E59-48E6-8893-F44F35934499}" destId="{99FDA765-6E3E-4DA9-97E1-CA796139D8B2}" srcOrd="2" destOrd="0" presId="urn:microsoft.com/office/officeart/2005/8/layout/orgChart1"/>
    <dgm:cxn modelId="{6F6109F1-C402-4D86-90C5-DDE32EB755CC}" type="presParOf" srcId="{B7F79A1E-1E59-48E6-8893-F44F35934499}" destId="{4AE900E2-2407-4990-91D2-C3EC98765268}" srcOrd="3" destOrd="0" presId="urn:microsoft.com/office/officeart/2005/8/layout/orgChart1"/>
    <dgm:cxn modelId="{D68E8BB6-517F-474F-ADEE-33A00ABD4043}" type="presParOf" srcId="{4AE900E2-2407-4990-91D2-C3EC98765268}" destId="{4D41CBA5-1DD3-429E-8D3C-F6CF057A8B2A}" srcOrd="0" destOrd="0" presId="urn:microsoft.com/office/officeart/2005/8/layout/orgChart1"/>
    <dgm:cxn modelId="{EB5D399B-4DF6-4548-A7BC-689C64760172}" type="presParOf" srcId="{4D41CBA5-1DD3-429E-8D3C-F6CF057A8B2A}" destId="{21F2048D-3E0A-404C-B61A-B11FE19EDD40}" srcOrd="0" destOrd="0" presId="urn:microsoft.com/office/officeart/2005/8/layout/orgChart1"/>
    <dgm:cxn modelId="{94E0C006-DA32-4951-AD6B-05D6A9E5DCDC}" type="presParOf" srcId="{4D41CBA5-1DD3-429E-8D3C-F6CF057A8B2A}" destId="{F1F38391-0AD3-47FB-8118-5FDCB0102CDA}" srcOrd="1" destOrd="0" presId="urn:microsoft.com/office/officeart/2005/8/layout/orgChart1"/>
    <dgm:cxn modelId="{11304440-F677-478A-AE96-FA26CEA22363}" type="presParOf" srcId="{4AE900E2-2407-4990-91D2-C3EC98765268}" destId="{D5B16719-DF66-49AA-93F6-E503E70A5936}" srcOrd="1" destOrd="0" presId="urn:microsoft.com/office/officeart/2005/8/layout/orgChart1"/>
    <dgm:cxn modelId="{7A82B802-AA5F-4C1B-BE96-E46515F33682}" type="presParOf" srcId="{4AE900E2-2407-4990-91D2-C3EC98765268}" destId="{42510844-B9A0-42FC-81EB-EED6F5B7B0E2}" srcOrd="2" destOrd="0" presId="urn:microsoft.com/office/officeart/2005/8/layout/orgChart1"/>
    <dgm:cxn modelId="{AB13E340-087A-4D91-AB1E-8841DE633805}" type="presParOf" srcId="{CE31BA54-E3BF-4AA0-939D-029E06354C8D}" destId="{BEDB8734-D55B-4D8B-8942-EDA4867F29E6}" srcOrd="2" destOrd="0" presId="urn:microsoft.com/office/officeart/2005/8/layout/orgChart1"/>
    <dgm:cxn modelId="{E24B085F-4A08-4F99-8F48-11AED9F82C60}" type="presParOf" srcId="{C6C6B8D4-05B4-4F3B-904E-B056B8C9EFD5}" destId="{C1BB516F-174F-4D94-B066-9FC9392DFAC7}" srcOrd="6" destOrd="0" presId="urn:microsoft.com/office/officeart/2005/8/layout/orgChart1"/>
    <dgm:cxn modelId="{F4ED7144-6A5D-48D9-B6FF-414A5CECAD82}" type="presParOf" srcId="{C6C6B8D4-05B4-4F3B-904E-B056B8C9EFD5}" destId="{DC8BCFEC-B339-4548-8AE3-A2936CE97A55}" srcOrd="7" destOrd="0" presId="urn:microsoft.com/office/officeart/2005/8/layout/orgChart1"/>
    <dgm:cxn modelId="{AF770138-B3EF-4593-B77C-7AD6DB57B163}" type="presParOf" srcId="{DC8BCFEC-B339-4548-8AE3-A2936CE97A55}" destId="{FB3E1118-9102-4624-A7AA-26EBFE00FB47}" srcOrd="0" destOrd="0" presId="urn:microsoft.com/office/officeart/2005/8/layout/orgChart1"/>
    <dgm:cxn modelId="{E678FA37-344B-4697-B491-5B3C0B913505}" type="presParOf" srcId="{FB3E1118-9102-4624-A7AA-26EBFE00FB47}" destId="{6A28087D-9B49-44B4-9999-755D4297F603}" srcOrd="0" destOrd="0" presId="urn:microsoft.com/office/officeart/2005/8/layout/orgChart1"/>
    <dgm:cxn modelId="{7244864F-E099-4272-A4CD-949C9BBABA76}" type="presParOf" srcId="{FB3E1118-9102-4624-A7AA-26EBFE00FB47}" destId="{4E15CBAD-48EE-44D2-8339-A8BB5D0F494E}" srcOrd="1" destOrd="0" presId="urn:microsoft.com/office/officeart/2005/8/layout/orgChart1"/>
    <dgm:cxn modelId="{15CB8A4F-57D8-43F2-9447-3CE1E989707C}" type="presParOf" srcId="{DC8BCFEC-B339-4548-8AE3-A2936CE97A55}" destId="{C0D7EDC0-94B6-44E7-B95F-6F45ABFF9AE6}" srcOrd="1" destOrd="0" presId="urn:microsoft.com/office/officeart/2005/8/layout/orgChart1"/>
    <dgm:cxn modelId="{369F1651-3E39-4155-8DF4-839D884A6EB9}" type="presParOf" srcId="{C0D7EDC0-94B6-44E7-B95F-6F45ABFF9AE6}" destId="{670F97B8-4740-48BF-B26E-63E8DF0BC443}" srcOrd="0" destOrd="0" presId="urn:microsoft.com/office/officeart/2005/8/layout/orgChart1"/>
    <dgm:cxn modelId="{9FA7C9BB-8256-406D-9DBF-DE41092D9A27}" type="presParOf" srcId="{C0D7EDC0-94B6-44E7-B95F-6F45ABFF9AE6}" destId="{09A55C62-AE7D-4765-9F34-5B6943420CA7}" srcOrd="1" destOrd="0" presId="urn:microsoft.com/office/officeart/2005/8/layout/orgChart1"/>
    <dgm:cxn modelId="{F6F5BE90-ED73-4BA1-B707-363AB9504E05}" type="presParOf" srcId="{09A55C62-AE7D-4765-9F34-5B6943420CA7}" destId="{533A8004-F2FA-4A9C-BCB1-17B46AB3E709}" srcOrd="0" destOrd="0" presId="urn:microsoft.com/office/officeart/2005/8/layout/orgChart1"/>
    <dgm:cxn modelId="{463D6135-70DC-4994-9B9B-EA5040A8FE5B}" type="presParOf" srcId="{533A8004-F2FA-4A9C-BCB1-17B46AB3E709}" destId="{01C5B66F-54F7-415F-9DC3-3057EC11D5D3}" srcOrd="0" destOrd="0" presId="urn:microsoft.com/office/officeart/2005/8/layout/orgChart1"/>
    <dgm:cxn modelId="{1F645DE0-5ACB-41BF-91B8-3C0E6002FBE4}" type="presParOf" srcId="{533A8004-F2FA-4A9C-BCB1-17B46AB3E709}" destId="{633C8E90-9081-4841-AF1C-3463A6951ED4}" srcOrd="1" destOrd="0" presId="urn:microsoft.com/office/officeart/2005/8/layout/orgChart1"/>
    <dgm:cxn modelId="{7CC62DBB-519D-4723-BA1A-181460762911}" type="presParOf" srcId="{09A55C62-AE7D-4765-9F34-5B6943420CA7}" destId="{F52E660F-0AF7-4985-92A7-0218F66FD694}" srcOrd="1" destOrd="0" presId="urn:microsoft.com/office/officeart/2005/8/layout/orgChart1"/>
    <dgm:cxn modelId="{504617B5-0943-4309-A9EF-C70826E4DA52}" type="presParOf" srcId="{09A55C62-AE7D-4765-9F34-5B6943420CA7}" destId="{0560E32F-E3BC-4960-AADF-D03F262A864D}" srcOrd="2" destOrd="0" presId="urn:microsoft.com/office/officeart/2005/8/layout/orgChart1"/>
    <dgm:cxn modelId="{0B4A06DE-9E9A-4E74-A777-6BF105E38998}" type="presParOf" srcId="{C0D7EDC0-94B6-44E7-B95F-6F45ABFF9AE6}" destId="{7C516A11-7C4B-408B-8013-8F998894F41E}" srcOrd="2" destOrd="0" presId="urn:microsoft.com/office/officeart/2005/8/layout/orgChart1"/>
    <dgm:cxn modelId="{5778597D-B7F1-4CF7-8006-7C27F9971CFB}" type="presParOf" srcId="{C0D7EDC0-94B6-44E7-B95F-6F45ABFF9AE6}" destId="{DAFD1DD9-38BF-44C2-B125-A2B3190FC21F}" srcOrd="3" destOrd="0" presId="urn:microsoft.com/office/officeart/2005/8/layout/orgChart1"/>
    <dgm:cxn modelId="{3A647FAA-8DD4-4521-BC9D-144BC084813D}" type="presParOf" srcId="{DAFD1DD9-38BF-44C2-B125-A2B3190FC21F}" destId="{16FC81F0-0F39-42B2-9ED1-974D265DF754}" srcOrd="0" destOrd="0" presId="urn:microsoft.com/office/officeart/2005/8/layout/orgChart1"/>
    <dgm:cxn modelId="{016D6FDF-99B8-42F3-BBB1-594D18AAF8C1}" type="presParOf" srcId="{16FC81F0-0F39-42B2-9ED1-974D265DF754}" destId="{9EBB0EA8-E233-460D-BAB8-6A5424E9647B}" srcOrd="0" destOrd="0" presId="urn:microsoft.com/office/officeart/2005/8/layout/orgChart1"/>
    <dgm:cxn modelId="{E1543676-0B93-4EFB-88C6-C0301A1E4DD4}" type="presParOf" srcId="{16FC81F0-0F39-42B2-9ED1-974D265DF754}" destId="{41919194-22C8-454C-A4DF-47CA344518CA}" srcOrd="1" destOrd="0" presId="urn:microsoft.com/office/officeart/2005/8/layout/orgChart1"/>
    <dgm:cxn modelId="{46782612-F3F8-4518-96C7-960F3F1DF174}" type="presParOf" srcId="{DAFD1DD9-38BF-44C2-B125-A2B3190FC21F}" destId="{F3E83550-198E-45E8-B6EE-A3908B22869B}" srcOrd="1" destOrd="0" presId="urn:microsoft.com/office/officeart/2005/8/layout/orgChart1"/>
    <dgm:cxn modelId="{F9C67A1B-3A23-4A7F-A738-BBAA54F2F823}" type="presParOf" srcId="{DAFD1DD9-38BF-44C2-B125-A2B3190FC21F}" destId="{17CF6E6C-98CE-4112-948B-AA1625BCC95B}" srcOrd="2" destOrd="0" presId="urn:microsoft.com/office/officeart/2005/8/layout/orgChart1"/>
    <dgm:cxn modelId="{CE4BFD08-FE3F-46CF-8F4A-408935F226BD}" type="presParOf" srcId="{C0D7EDC0-94B6-44E7-B95F-6F45ABFF9AE6}" destId="{28EC750D-0DC3-43D1-876C-EF5BC8AFA678}" srcOrd="4" destOrd="0" presId="urn:microsoft.com/office/officeart/2005/8/layout/orgChart1"/>
    <dgm:cxn modelId="{A0D27EB9-F154-4DB2-AF8F-859E347B71EA}" type="presParOf" srcId="{C0D7EDC0-94B6-44E7-B95F-6F45ABFF9AE6}" destId="{7633DBA6-7B2F-48A4-9371-F779D9BF56E9}" srcOrd="5" destOrd="0" presId="urn:microsoft.com/office/officeart/2005/8/layout/orgChart1"/>
    <dgm:cxn modelId="{6BF63823-2B37-4F3B-9A4B-37FEDF32CA36}" type="presParOf" srcId="{7633DBA6-7B2F-48A4-9371-F779D9BF56E9}" destId="{27C3EAC9-4A9A-49DF-BC63-9A285899A759}" srcOrd="0" destOrd="0" presId="urn:microsoft.com/office/officeart/2005/8/layout/orgChart1"/>
    <dgm:cxn modelId="{B0506CBA-B1F4-48EC-93F1-A9AE1412BA5D}" type="presParOf" srcId="{27C3EAC9-4A9A-49DF-BC63-9A285899A759}" destId="{3362FAE7-6D9E-4AC2-A888-730DF2A328C7}" srcOrd="0" destOrd="0" presId="urn:microsoft.com/office/officeart/2005/8/layout/orgChart1"/>
    <dgm:cxn modelId="{B2301464-D780-4505-B0D7-F4DF83BA1F81}" type="presParOf" srcId="{27C3EAC9-4A9A-49DF-BC63-9A285899A759}" destId="{E7FFE935-E556-447F-B2C9-B1FF73515D94}" srcOrd="1" destOrd="0" presId="urn:microsoft.com/office/officeart/2005/8/layout/orgChart1"/>
    <dgm:cxn modelId="{735F6A7B-89AE-4533-A950-443DA18FC094}" type="presParOf" srcId="{7633DBA6-7B2F-48A4-9371-F779D9BF56E9}" destId="{BD88488F-9F2F-4B9D-AC65-E822EF357C7E}" srcOrd="1" destOrd="0" presId="urn:microsoft.com/office/officeart/2005/8/layout/orgChart1"/>
    <dgm:cxn modelId="{39FD7C2E-FE22-4AC3-AB92-8B849738334D}" type="presParOf" srcId="{7633DBA6-7B2F-48A4-9371-F779D9BF56E9}" destId="{1A5D7406-404E-4EE2-8E3E-5CAEEA3BABA8}" srcOrd="2" destOrd="0" presId="urn:microsoft.com/office/officeart/2005/8/layout/orgChart1"/>
    <dgm:cxn modelId="{BF016324-7F08-4F73-B7D3-5DF9347C89AC}" type="presParOf" srcId="{C0D7EDC0-94B6-44E7-B95F-6F45ABFF9AE6}" destId="{82F9FD08-CCAC-4B88-BE3C-B7B2A9B30CB9}" srcOrd="6" destOrd="0" presId="urn:microsoft.com/office/officeart/2005/8/layout/orgChart1"/>
    <dgm:cxn modelId="{3102B1E2-EFD6-4D88-A863-40A2C22C4C89}" type="presParOf" srcId="{C0D7EDC0-94B6-44E7-B95F-6F45ABFF9AE6}" destId="{3FE5607B-D83C-47CB-9364-EE2E7382624C}" srcOrd="7" destOrd="0" presId="urn:microsoft.com/office/officeart/2005/8/layout/orgChart1"/>
    <dgm:cxn modelId="{6321C470-801C-4F95-973A-B398DD8009BE}" type="presParOf" srcId="{3FE5607B-D83C-47CB-9364-EE2E7382624C}" destId="{42835EBA-30B1-403B-8412-8C7ECD04C2A4}" srcOrd="0" destOrd="0" presId="urn:microsoft.com/office/officeart/2005/8/layout/orgChart1"/>
    <dgm:cxn modelId="{6646027C-B1CF-4D5B-BAE5-BB901BD131DB}" type="presParOf" srcId="{42835EBA-30B1-403B-8412-8C7ECD04C2A4}" destId="{7DC2A3FE-6D3A-4EFC-970C-50C9D5CD6310}" srcOrd="0" destOrd="0" presId="urn:microsoft.com/office/officeart/2005/8/layout/orgChart1"/>
    <dgm:cxn modelId="{EC07C9DB-4D6C-4532-964A-8038F0A3C133}" type="presParOf" srcId="{42835EBA-30B1-403B-8412-8C7ECD04C2A4}" destId="{8010C3E6-26D9-41ED-80E1-DD15CC077055}" srcOrd="1" destOrd="0" presId="urn:microsoft.com/office/officeart/2005/8/layout/orgChart1"/>
    <dgm:cxn modelId="{3937E799-EE00-43BD-8BBD-325137DDFB14}" type="presParOf" srcId="{3FE5607B-D83C-47CB-9364-EE2E7382624C}" destId="{A89B3FB2-C54A-467D-B8AE-8CD1FAF9CC56}" srcOrd="1" destOrd="0" presId="urn:microsoft.com/office/officeart/2005/8/layout/orgChart1"/>
    <dgm:cxn modelId="{05359B0D-FACE-42EC-8D28-7D8B886A569E}" type="presParOf" srcId="{3FE5607B-D83C-47CB-9364-EE2E7382624C}" destId="{9917A64B-92CC-41DF-923A-B5A6AAB73107}" srcOrd="2" destOrd="0" presId="urn:microsoft.com/office/officeart/2005/8/layout/orgChart1"/>
    <dgm:cxn modelId="{FEA75A4F-EDBA-44CE-B463-65B55B2DD92F}" type="presParOf" srcId="{C0D7EDC0-94B6-44E7-B95F-6F45ABFF9AE6}" destId="{1EC84642-DA22-40EE-9583-8571B0EC3F09}" srcOrd="8" destOrd="0" presId="urn:microsoft.com/office/officeart/2005/8/layout/orgChart1"/>
    <dgm:cxn modelId="{148969E4-4906-4452-B226-EE9AB8ADCC74}" type="presParOf" srcId="{C0D7EDC0-94B6-44E7-B95F-6F45ABFF9AE6}" destId="{8007ABA9-9AA8-4814-988A-07341EA0A850}" srcOrd="9" destOrd="0" presId="urn:microsoft.com/office/officeart/2005/8/layout/orgChart1"/>
    <dgm:cxn modelId="{A21BA308-FC4B-4AC9-91C5-47C44292213B}" type="presParOf" srcId="{8007ABA9-9AA8-4814-988A-07341EA0A850}" destId="{0363F577-80C0-47EE-8934-6D4009F692C7}" srcOrd="0" destOrd="0" presId="urn:microsoft.com/office/officeart/2005/8/layout/orgChart1"/>
    <dgm:cxn modelId="{5C7F94D4-1553-422E-92A5-95A83FE94942}" type="presParOf" srcId="{0363F577-80C0-47EE-8934-6D4009F692C7}" destId="{53D3B870-6CC9-4F1A-BB31-57EA3257DFDF}" srcOrd="0" destOrd="0" presId="urn:microsoft.com/office/officeart/2005/8/layout/orgChart1"/>
    <dgm:cxn modelId="{5F098119-008F-43B3-8608-9B9960AE171E}" type="presParOf" srcId="{0363F577-80C0-47EE-8934-6D4009F692C7}" destId="{B0E4FE44-A8F8-4A8D-9CFF-9D9C3CE4F8A8}" srcOrd="1" destOrd="0" presId="urn:microsoft.com/office/officeart/2005/8/layout/orgChart1"/>
    <dgm:cxn modelId="{86A34F38-F0C1-4279-B817-39D607F616A7}" type="presParOf" srcId="{8007ABA9-9AA8-4814-988A-07341EA0A850}" destId="{216A87BE-AD53-453E-8AD4-ED722EE346B9}" srcOrd="1" destOrd="0" presId="urn:microsoft.com/office/officeart/2005/8/layout/orgChart1"/>
    <dgm:cxn modelId="{759F00DB-BD35-4AEB-8E8D-C4B645C2EA41}" type="presParOf" srcId="{8007ABA9-9AA8-4814-988A-07341EA0A850}" destId="{3BF8FC76-2F7B-4C77-BE06-3B58D23500F5}" srcOrd="2" destOrd="0" presId="urn:microsoft.com/office/officeart/2005/8/layout/orgChart1"/>
    <dgm:cxn modelId="{3FDB9A7B-ACC9-435E-9D6A-AE38450D6011}" type="presParOf" srcId="{DC8BCFEC-B339-4548-8AE3-A2936CE97A55}" destId="{CB541579-FE9A-4F6C-BF9B-362F08CE67E9}" srcOrd="2" destOrd="0" presId="urn:microsoft.com/office/officeart/2005/8/layout/orgChart1"/>
    <dgm:cxn modelId="{ADB47ADF-13AD-41A5-B756-032CAB174B9C}" type="presParOf" srcId="{C6C6B8D4-05B4-4F3B-904E-B056B8C9EFD5}" destId="{A796F70B-D41C-4C37-85E7-2889B16F2C24}" srcOrd="8" destOrd="0" presId="urn:microsoft.com/office/officeart/2005/8/layout/orgChart1"/>
    <dgm:cxn modelId="{7D5266B6-42ED-4F32-B96B-806CB6D871E5}" type="presParOf" srcId="{C6C6B8D4-05B4-4F3B-904E-B056B8C9EFD5}" destId="{0CD045D2-87D6-494C-9BCF-9F5EF2007280}" srcOrd="9" destOrd="0" presId="urn:microsoft.com/office/officeart/2005/8/layout/orgChart1"/>
    <dgm:cxn modelId="{1B7C1B56-3BE7-4F49-A677-6874E1BDDCA3}" type="presParOf" srcId="{0CD045D2-87D6-494C-9BCF-9F5EF2007280}" destId="{DA0725A2-EDD4-4CA1-BB0E-D00626BAA81B}" srcOrd="0" destOrd="0" presId="urn:microsoft.com/office/officeart/2005/8/layout/orgChart1"/>
    <dgm:cxn modelId="{ACCD50A0-03B4-4B46-ACBB-670B75F00581}" type="presParOf" srcId="{DA0725A2-EDD4-4CA1-BB0E-D00626BAA81B}" destId="{9D631AC9-1CE9-456A-8549-6CF4249AEE94}" srcOrd="0" destOrd="0" presId="urn:microsoft.com/office/officeart/2005/8/layout/orgChart1"/>
    <dgm:cxn modelId="{E5EA09C0-F755-47FE-A7DA-1676385D5E08}" type="presParOf" srcId="{DA0725A2-EDD4-4CA1-BB0E-D00626BAA81B}" destId="{561319F5-8E3D-44BE-AA5B-29B51DA3979B}" srcOrd="1" destOrd="0" presId="urn:microsoft.com/office/officeart/2005/8/layout/orgChart1"/>
    <dgm:cxn modelId="{5F8B23BF-5E92-449B-805A-9654D8A8B2CD}" type="presParOf" srcId="{0CD045D2-87D6-494C-9BCF-9F5EF2007280}" destId="{DB09D7F3-8A66-48CA-9CE6-D7B62A88BBF4}" srcOrd="1" destOrd="0" presId="urn:microsoft.com/office/officeart/2005/8/layout/orgChart1"/>
    <dgm:cxn modelId="{7D3E8C52-3A0F-46D8-84B3-7444F1E3ADEB}" type="presParOf" srcId="{DB09D7F3-8A66-48CA-9CE6-D7B62A88BBF4}" destId="{E381C198-709C-4EC6-B362-52D0FE039486}" srcOrd="0" destOrd="0" presId="urn:microsoft.com/office/officeart/2005/8/layout/orgChart1"/>
    <dgm:cxn modelId="{CAC921F0-095E-4AD0-87E8-134750982381}" type="presParOf" srcId="{DB09D7F3-8A66-48CA-9CE6-D7B62A88BBF4}" destId="{FC44044A-1679-4F74-BB23-891FD595FC3C}" srcOrd="1" destOrd="0" presId="urn:microsoft.com/office/officeart/2005/8/layout/orgChart1"/>
    <dgm:cxn modelId="{4275D23A-450C-49D4-8FA1-C3C4D7A5E293}" type="presParOf" srcId="{FC44044A-1679-4F74-BB23-891FD595FC3C}" destId="{DAD84E15-A13A-43F0-A4C0-5863452152F6}" srcOrd="0" destOrd="0" presId="urn:microsoft.com/office/officeart/2005/8/layout/orgChart1"/>
    <dgm:cxn modelId="{11A9E0C4-294F-4803-8526-F0BCAE8E0826}" type="presParOf" srcId="{DAD84E15-A13A-43F0-A4C0-5863452152F6}" destId="{EF0A3269-8445-4287-BF0A-34E63DAA4991}" srcOrd="0" destOrd="0" presId="urn:microsoft.com/office/officeart/2005/8/layout/orgChart1"/>
    <dgm:cxn modelId="{83B21AFA-DF3D-4547-8269-3BF111355CD9}" type="presParOf" srcId="{DAD84E15-A13A-43F0-A4C0-5863452152F6}" destId="{416710A2-EE38-438B-86DA-E2E339F04E23}" srcOrd="1" destOrd="0" presId="urn:microsoft.com/office/officeart/2005/8/layout/orgChart1"/>
    <dgm:cxn modelId="{9B928A93-54F8-4AD8-A1F5-EE88E321B8BD}" type="presParOf" srcId="{FC44044A-1679-4F74-BB23-891FD595FC3C}" destId="{4024B85F-8457-4C95-9B84-326C2367D96F}" srcOrd="1" destOrd="0" presId="urn:microsoft.com/office/officeart/2005/8/layout/orgChart1"/>
    <dgm:cxn modelId="{7A300301-C30D-43EC-852B-43E0B5BBCE8B}" type="presParOf" srcId="{FC44044A-1679-4F74-BB23-891FD595FC3C}" destId="{F1F26644-A276-4A4F-A405-146C033E69D7}" srcOrd="2" destOrd="0" presId="urn:microsoft.com/office/officeart/2005/8/layout/orgChart1"/>
    <dgm:cxn modelId="{44AF6481-3AAC-4C48-AFBC-49B72209ABDF}" type="presParOf" srcId="{DB09D7F3-8A66-48CA-9CE6-D7B62A88BBF4}" destId="{2309DB88-C794-45CE-A096-588C191E683B}" srcOrd="2" destOrd="0" presId="urn:microsoft.com/office/officeart/2005/8/layout/orgChart1"/>
    <dgm:cxn modelId="{11A9863C-0724-4C66-8A45-334FCF459D4B}" type="presParOf" srcId="{DB09D7F3-8A66-48CA-9CE6-D7B62A88BBF4}" destId="{EDA6D6BA-3F8C-48CC-8165-AA2E307FF529}" srcOrd="3" destOrd="0" presId="urn:microsoft.com/office/officeart/2005/8/layout/orgChart1"/>
    <dgm:cxn modelId="{7DA0BE8E-494E-4E6F-95C7-789643CDC05F}" type="presParOf" srcId="{EDA6D6BA-3F8C-48CC-8165-AA2E307FF529}" destId="{628A57C7-4A1F-4567-98C3-C90EAB17B7DB}" srcOrd="0" destOrd="0" presId="urn:microsoft.com/office/officeart/2005/8/layout/orgChart1"/>
    <dgm:cxn modelId="{0A979D9E-BA60-482E-878D-FCBE9EC4CA37}" type="presParOf" srcId="{628A57C7-4A1F-4567-98C3-C90EAB17B7DB}" destId="{B4E1E795-4554-4D9F-A860-542A9C01A0FE}" srcOrd="0" destOrd="0" presId="urn:microsoft.com/office/officeart/2005/8/layout/orgChart1"/>
    <dgm:cxn modelId="{CC286137-0EA4-4830-B233-68ECC571BCAA}" type="presParOf" srcId="{628A57C7-4A1F-4567-98C3-C90EAB17B7DB}" destId="{3CF8931F-5634-4C10-BB0E-AAACE590EBEE}" srcOrd="1" destOrd="0" presId="urn:microsoft.com/office/officeart/2005/8/layout/orgChart1"/>
    <dgm:cxn modelId="{3A3C158C-2991-411B-BB9D-5335681B69B0}" type="presParOf" srcId="{EDA6D6BA-3F8C-48CC-8165-AA2E307FF529}" destId="{709A558E-1ABB-4E08-B24C-22DE6D3C7C7A}" srcOrd="1" destOrd="0" presId="urn:microsoft.com/office/officeart/2005/8/layout/orgChart1"/>
    <dgm:cxn modelId="{44F7C2D4-BD22-4256-88D3-DA3C3B661B53}" type="presParOf" srcId="{EDA6D6BA-3F8C-48CC-8165-AA2E307FF529}" destId="{7E66166B-F76F-4561-91C5-82896A18F8D5}" srcOrd="2" destOrd="0" presId="urn:microsoft.com/office/officeart/2005/8/layout/orgChart1"/>
    <dgm:cxn modelId="{BB063942-EEE2-47B0-B6F3-E90128322168}" type="presParOf" srcId="{DB09D7F3-8A66-48CA-9CE6-D7B62A88BBF4}" destId="{82ED5D80-F6C9-4175-B492-B99ECFFF2F86}" srcOrd="4" destOrd="0" presId="urn:microsoft.com/office/officeart/2005/8/layout/orgChart1"/>
    <dgm:cxn modelId="{4E89D4C0-2B1D-4240-9657-9E5C07FB6D01}" type="presParOf" srcId="{DB09D7F3-8A66-48CA-9CE6-D7B62A88BBF4}" destId="{16FC3EC1-D06C-4A5C-A3FE-63D98D2F30CF}" srcOrd="5" destOrd="0" presId="urn:microsoft.com/office/officeart/2005/8/layout/orgChart1"/>
    <dgm:cxn modelId="{C5AB2FD7-E139-48EF-BA4D-C8176E2F355A}" type="presParOf" srcId="{16FC3EC1-D06C-4A5C-A3FE-63D98D2F30CF}" destId="{2DCE46C4-6400-4B3C-8837-23FFA8E57060}" srcOrd="0" destOrd="0" presId="urn:microsoft.com/office/officeart/2005/8/layout/orgChart1"/>
    <dgm:cxn modelId="{14AA4896-361D-4502-B7B3-BF57B2F61827}" type="presParOf" srcId="{2DCE46C4-6400-4B3C-8837-23FFA8E57060}" destId="{EE190587-C868-476E-AA7E-07C7E530F1C0}" srcOrd="0" destOrd="0" presId="urn:microsoft.com/office/officeart/2005/8/layout/orgChart1"/>
    <dgm:cxn modelId="{CD57084D-E47B-4A96-934A-FED3A84798F3}" type="presParOf" srcId="{2DCE46C4-6400-4B3C-8837-23FFA8E57060}" destId="{A25F20E3-7E3E-473E-9E03-59B8596AA073}" srcOrd="1" destOrd="0" presId="urn:microsoft.com/office/officeart/2005/8/layout/orgChart1"/>
    <dgm:cxn modelId="{091D00F1-0979-4E63-A5DC-80291F697B89}" type="presParOf" srcId="{16FC3EC1-D06C-4A5C-A3FE-63D98D2F30CF}" destId="{A31CF690-2AAD-4207-B802-0EF12577D638}" srcOrd="1" destOrd="0" presId="urn:microsoft.com/office/officeart/2005/8/layout/orgChart1"/>
    <dgm:cxn modelId="{AFD0309E-2008-4BEB-AD57-1A27B51FE5DF}" type="presParOf" srcId="{16FC3EC1-D06C-4A5C-A3FE-63D98D2F30CF}" destId="{B2D19FC8-BC7D-44EA-8F6C-A4C72A4DC1AC}" srcOrd="2" destOrd="0" presId="urn:microsoft.com/office/officeart/2005/8/layout/orgChart1"/>
    <dgm:cxn modelId="{89274FD8-DACE-4644-AF00-7610BA948232}" type="presParOf" srcId="{DB09D7F3-8A66-48CA-9CE6-D7B62A88BBF4}" destId="{E40A50C2-6526-46A4-A2F1-C3C9EB18943F}" srcOrd="6" destOrd="0" presId="urn:microsoft.com/office/officeart/2005/8/layout/orgChart1"/>
    <dgm:cxn modelId="{B004515E-D8BF-450D-8C7B-3D75F114946A}" type="presParOf" srcId="{DB09D7F3-8A66-48CA-9CE6-D7B62A88BBF4}" destId="{70921524-862C-407F-BE20-482F97205B59}" srcOrd="7" destOrd="0" presId="urn:microsoft.com/office/officeart/2005/8/layout/orgChart1"/>
    <dgm:cxn modelId="{66E04BB3-814A-4C7E-8947-1E4F70BDC297}" type="presParOf" srcId="{70921524-862C-407F-BE20-482F97205B59}" destId="{2F760524-69E0-4B35-BCA7-1814A673D09C}" srcOrd="0" destOrd="0" presId="urn:microsoft.com/office/officeart/2005/8/layout/orgChart1"/>
    <dgm:cxn modelId="{6EC02F5A-3039-497E-B11E-8768AF226FE4}" type="presParOf" srcId="{2F760524-69E0-4B35-BCA7-1814A673D09C}" destId="{B7670623-E2D0-4176-AC70-4FE605F41960}" srcOrd="0" destOrd="0" presId="urn:microsoft.com/office/officeart/2005/8/layout/orgChart1"/>
    <dgm:cxn modelId="{1BE97C5B-9C27-4C8E-BB0B-9284DD9E4E7C}" type="presParOf" srcId="{2F760524-69E0-4B35-BCA7-1814A673D09C}" destId="{8F14EE45-B996-4CF2-AD5F-F82FAD8F5DB7}" srcOrd="1" destOrd="0" presId="urn:microsoft.com/office/officeart/2005/8/layout/orgChart1"/>
    <dgm:cxn modelId="{F20AA62F-CCA4-40B1-A74C-2426017BCFCB}" type="presParOf" srcId="{70921524-862C-407F-BE20-482F97205B59}" destId="{B59E9F32-47D3-4C7A-8BC3-6791BB61D604}" srcOrd="1" destOrd="0" presId="urn:microsoft.com/office/officeart/2005/8/layout/orgChart1"/>
    <dgm:cxn modelId="{A9E31730-41DC-4AD7-80DE-42743544FFAF}" type="presParOf" srcId="{70921524-862C-407F-BE20-482F97205B59}" destId="{0FCE0068-4A44-4848-AA4A-4CD0F50006E9}" srcOrd="2" destOrd="0" presId="urn:microsoft.com/office/officeart/2005/8/layout/orgChart1"/>
    <dgm:cxn modelId="{EFE3AE91-13EB-45DB-A14F-3DB113D35661}" type="presParOf" srcId="{0CD045D2-87D6-494C-9BCF-9F5EF2007280}" destId="{DF52AFEC-7E0E-40B8-8107-CFFDBA9B9BAC}" srcOrd="2" destOrd="0" presId="urn:microsoft.com/office/officeart/2005/8/layout/orgChart1"/>
    <dgm:cxn modelId="{7C419867-8437-4678-B1F5-541B132AE5BB}" type="presParOf" srcId="{C6C6B8D4-05B4-4F3B-904E-B056B8C9EFD5}" destId="{CC9AD647-EAF0-413C-9407-8F5A6AA6D4D9}" srcOrd="10" destOrd="0" presId="urn:microsoft.com/office/officeart/2005/8/layout/orgChart1"/>
    <dgm:cxn modelId="{CA578ED1-6E01-4372-A301-8EE02AE98A47}" type="presParOf" srcId="{C6C6B8D4-05B4-4F3B-904E-B056B8C9EFD5}" destId="{15F3CA9C-09D3-4228-8143-4E5B834CC350}" srcOrd="11" destOrd="0" presId="urn:microsoft.com/office/officeart/2005/8/layout/orgChart1"/>
    <dgm:cxn modelId="{BD29E8F9-1F39-407E-9A3B-0D843960F895}" type="presParOf" srcId="{15F3CA9C-09D3-4228-8143-4E5B834CC350}" destId="{82D71183-4584-495B-8B8A-CB4BC6314DBB}" srcOrd="0" destOrd="0" presId="urn:microsoft.com/office/officeart/2005/8/layout/orgChart1"/>
    <dgm:cxn modelId="{ED41B3AA-E239-427B-B40A-5393B70816E9}" type="presParOf" srcId="{82D71183-4584-495B-8B8A-CB4BC6314DBB}" destId="{EA3683EA-1AA4-4437-AAB0-BD2F8AA7DED6}" srcOrd="0" destOrd="0" presId="urn:microsoft.com/office/officeart/2005/8/layout/orgChart1"/>
    <dgm:cxn modelId="{A3928D1B-EC5A-4206-81EA-F7E0495564FD}" type="presParOf" srcId="{82D71183-4584-495B-8B8A-CB4BC6314DBB}" destId="{CF4A27DD-29AE-4208-8119-F39274FB8B97}" srcOrd="1" destOrd="0" presId="urn:microsoft.com/office/officeart/2005/8/layout/orgChart1"/>
    <dgm:cxn modelId="{740EE28F-C6BD-41EA-B6FC-9C5BADE322E7}" type="presParOf" srcId="{15F3CA9C-09D3-4228-8143-4E5B834CC350}" destId="{24BC512C-237B-4EF6-BDC2-07A967CC3EBC}" srcOrd="1" destOrd="0" presId="urn:microsoft.com/office/officeart/2005/8/layout/orgChart1"/>
    <dgm:cxn modelId="{9D373047-7BFF-4E1D-B20D-41CA58184B9C}" type="presParOf" srcId="{24BC512C-237B-4EF6-BDC2-07A967CC3EBC}" destId="{600581E4-627A-4BF1-B4CF-23D65D26858F}" srcOrd="0" destOrd="0" presId="urn:microsoft.com/office/officeart/2005/8/layout/orgChart1"/>
    <dgm:cxn modelId="{A192D506-D5D1-49F1-A847-2E459314AC65}" type="presParOf" srcId="{24BC512C-237B-4EF6-BDC2-07A967CC3EBC}" destId="{508ABAF0-C014-4460-84E7-69A7D1097A23}" srcOrd="1" destOrd="0" presId="urn:microsoft.com/office/officeart/2005/8/layout/orgChart1"/>
    <dgm:cxn modelId="{E757F710-1D56-4D60-8266-DD8174102162}" type="presParOf" srcId="{508ABAF0-C014-4460-84E7-69A7D1097A23}" destId="{35D87ED5-2743-4B94-A7AB-802E9085DDFC}" srcOrd="0" destOrd="0" presId="urn:microsoft.com/office/officeart/2005/8/layout/orgChart1"/>
    <dgm:cxn modelId="{DC359529-8F54-41F4-9820-5661AA9FFE43}" type="presParOf" srcId="{35D87ED5-2743-4B94-A7AB-802E9085DDFC}" destId="{3043888F-BE77-4632-8B56-B85E76B754F4}" srcOrd="0" destOrd="0" presId="urn:microsoft.com/office/officeart/2005/8/layout/orgChart1"/>
    <dgm:cxn modelId="{3343C7B2-81A6-452E-A3BE-5442DA00D2C0}" type="presParOf" srcId="{35D87ED5-2743-4B94-A7AB-802E9085DDFC}" destId="{B798F12F-DAB9-44EB-9565-F8A05D3D56C9}" srcOrd="1" destOrd="0" presId="urn:microsoft.com/office/officeart/2005/8/layout/orgChart1"/>
    <dgm:cxn modelId="{223FE5DC-62B9-4B7A-863B-B9376D80B2EA}" type="presParOf" srcId="{508ABAF0-C014-4460-84E7-69A7D1097A23}" destId="{6A9EC960-96C1-4A5A-B98A-446143AF9EAF}" srcOrd="1" destOrd="0" presId="urn:microsoft.com/office/officeart/2005/8/layout/orgChart1"/>
    <dgm:cxn modelId="{55ACD702-0592-4B68-8103-09C629A34009}" type="presParOf" srcId="{508ABAF0-C014-4460-84E7-69A7D1097A23}" destId="{DD539E08-43E5-48F0-AA88-816CD9BA4587}" srcOrd="2" destOrd="0" presId="urn:microsoft.com/office/officeart/2005/8/layout/orgChart1"/>
    <dgm:cxn modelId="{7B6BC5F5-5465-4C59-B640-5927375D339A}" type="presParOf" srcId="{24BC512C-237B-4EF6-BDC2-07A967CC3EBC}" destId="{B1485642-4014-4BC4-ABF7-C9D0BC017A2A}" srcOrd="2" destOrd="0" presId="urn:microsoft.com/office/officeart/2005/8/layout/orgChart1"/>
    <dgm:cxn modelId="{85E91FBC-D735-4500-8A15-30C22A2026B0}" type="presParOf" srcId="{24BC512C-237B-4EF6-BDC2-07A967CC3EBC}" destId="{8C3014A5-B1D1-4674-AB1B-74A514B58CCE}" srcOrd="3" destOrd="0" presId="urn:microsoft.com/office/officeart/2005/8/layout/orgChart1"/>
    <dgm:cxn modelId="{228A0D3F-3857-4BE1-9A9F-04B83B71473A}" type="presParOf" srcId="{8C3014A5-B1D1-4674-AB1B-74A514B58CCE}" destId="{D5E26C8B-351A-49B5-8D4A-29E15AB83B44}" srcOrd="0" destOrd="0" presId="urn:microsoft.com/office/officeart/2005/8/layout/orgChart1"/>
    <dgm:cxn modelId="{D9E18915-D6A1-4500-BDD5-0B04DF28F82F}" type="presParOf" srcId="{D5E26C8B-351A-49B5-8D4A-29E15AB83B44}" destId="{C1916C34-55BF-4D4A-B32F-129E2F47CA24}" srcOrd="0" destOrd="0" presId="urn:microsoft.com/office/officeart/2005/8/layout/orgChart1"/>
    <dgm:cxn modelId="{E2D69C30-7F59-4520-8505-B159B7610BCA}" type="presParOf" srcId="{D5E26C8B-351A-49B5-8D4A-29E15AB83B44}" destId="{B62E940D-05A7-4C5A-AE34-531A050B1DF8}" srcOrd="1" destOrd="0" presId="urn:microsoft.com/office/officeart/2005/8/layout/orgChart1"/>
    <dgm:cxn modelId="{BB7F197B-221A-452F-8339-CB1F2C5709C6}" type="presParOf" srcId="{8C3014A5-B1D1-4674-AB1B-74A514B58CCE}" destId="{65819FFB-B769-4978-9231-B291B717AAE0}" srcOrd="1" destOrd="0" presId="urn:microsoft.com/office/officeart/2005/8/layout/orgChart1"/>
    <dgm:cxn modelId="{392ED6D8-A024-4233-91FC-BAE85DA91FB9}" type="presParOf" srcId="{8C3014A5-B1D1-4674-AB1B-74A514B58CCE}" destId="{795A70FB-99A8-4F0B-999F-4EC13F2D08BD}" srcOrd="2" destOrd="0" presId="urn:microsoft.com/office/officeart/2005/8/layout/orgChart1"/>
    <dgm:cxn modelId="{E0944613-A32C-4F6C-BB43-6A8A9FFC8EB2}" type="presParOf" srcId="{24BC512C-237B-4EF6-BDC2-07A967CC3EBC}" destId="{11A84067-CE31-44A5-ABF1-CF5F07DBF38D}" srcOrd="4" destOrd="0" presId="urn:microsoft.com/office/officeart/2005/8/layout/orgChart1"/>
    <dgm:cxn modelId="{918796F5-122B-4549-8523-FAA7157DE0CA}" type="presParOf" srcId="{24BC512C-237B-4EF6-BDC2-07A967CC3EBC}" destId="{0733305F-3D6D-49A9-ACA6-055AF2A06156}" srcOrd="5" destOrd="0" presId="urn:microsoft.com/office/officeart/2005/8/layout/orgChart1"/>
    <dgm:cxn modelId="{31F85020-7C06-465A-AC98-317A8508AF2E}" type="presParOf" srcId="{0733305F-3D6D-49A9-ACA6-055AF2A06156}" destId="{53F6822E-190E-4918-8FB5-B03D5ACEB9CE}" srcOrd="0" destOrd="0" presId="urn:microsoft.com/office/officeart/2005/8/layout/orgChart1"/>
    <dgm:cxn modelId="{C4E352B1-E96D-4D13-9EE5-30F7F983C422}" type="presParOf" srcId="{53F6822E-190E-4918-8FB5-B03D5ACEB9CE}" destId="{51517164-3374-4154-8FC5-D2304289CC40}" srcOrd="0" destOrd="0" presId="urn:microsoft.com/office/officeart/2005/8/layout/orgChart1"/>
    <dgm:cxn modelId="{C083BCEF-F50D-4B9E-BB96-E452E54F85EB}" type="presParOf" srcId="{53F6822E-190E-4918-8FB5-B03D5ACEB9CE}" destId="{36381125-5475-46AA-890B-871176BB1BA1}" srcOrd="1" destOrd="0" presId="urn:microsoft.com/office/officeart/2005/8/layout/orgChart1"/>
    <dgm:cxn modelId="{720D2314-2F75-4D20-8F4C-34691664DC9B}" type="presParOf" srcId="{0733305F-3D6D-49A9-ACA6-055AF2A06156}" destId="{B8C040A3-32E3-4D12-A999-45E5A90EFC3E}" srcOrd="1" destOrd="0" presId="urn:microsoft.com/office/officeart/2005/8/layout/orgChart1"/>
    <dgm:cxn modelId="{D5EA38A6-0D57-4E6E-8747-2E86C3A6B4B0}" type="presParOf" srcId="{0733305F-3D6D-49A9-ACA6-055AF2A06156}" destId="{0B3306AA-F58D-4448-9DDE-03C5806ECD0E}" srcOrd="2" destOrd="0" presId="urn:microsoft.com/office/officeart/2005/8/layout/orgChart1"/>
    <dgm:cxn modelId="{11FDD008-2F28-4918-ACBE-D98B05380413}" type="presParOf" srcId="{15F3CA9C-09D3-4228-8143-4E5B834CC350}" destId="{BF87E249-739E-4E10-BBC0-77CC953A5755}" srcOrd="2" destOrd="0" presId="urn:microsoft.com/office/officeart/2005/8/layout/orgChart1"/>
    <dgm:cxn modelId="{54A4458C-F396-4A1E-9425-01F95B4700D7}" type="presParOf" srcId="{A325F8F0-DDA0-4160-90FE-29A86EF781FC}" destId="{7410AF25-1A14-4B6C-970D-3B7FB68C3F15}" srcOrd="2" destOrd="0" presId="urn:microsoft.com/office/officeart/2005/8/layout/orgChar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452664-2BBA-40A7-BA99-01A44BDC9B2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3D7B6426-C1AC-48FD-8B13-2819FE6A24B9}">
      <dgm:prSet custT="1"/>
      <dgm:spPr/>
      <dgm:t>
        <a:bodyPr/>
        <a:lstStyle/>
        <a:p>
          <a:pPr algn="just">
            <a:lnSpc>
              <a:spcPct val="150000"/>
            </a:lnSpc>
          </a:pPr>
          <a:r>
            <a:rPr lang="pt-PT" sz="2800" b="1" dirty="0" smtClean="0">
              <a:ea typeface="SimSun" panose="02010600030101010101" pitchFamily="2" charset="-122"/>
            </a:rPr>
            <a:t>A missão prioritária de um arquivo audiovisual consiste em proporcionar o acesso administrado a uma coleção de documentos audiovisuais e ao património audiovisual mediante atividades de reunião, preservação e promoção.</a:t>
          </a:r>
        </a:p>
        <a:p>
          <a:pPr algn="just">
            <a:lnSpc>
              <a:spcPct val="150000"/>
            </a:lnSpc>
          </a:pPr>
          <a:r>
            <a:rPr lang="pt-PT" sz="2000" b="1" dirty="0" smtClean="0">
              <a:ea typeface="SimSun" panose="02010600030101010101" pitchFamily="2" charset="-122"/>
            </a:rPr>
            <a:t>(</a:t>
          </a:r>
          <a:r>
            <a:rPr lang="pt-PT" sz="2000" b="1" dirty="0" err="1" smtClean="0">
              <a:ea typeface="SimSun" panose="02010600030101010101" pitchFamily="2" charset="-122"/>
            </a:rPr>
            <a:t>Edmondson</a:t>
          </a:r>
          <a:r>
            <a:rPr lang="pt-PT" sz="2000" b="1" dirty="0" smtClean="0">
              <a:ea typeface="SimSun" panose="02010600030101010101" pitchFamily="2" charset="-122"/>
            </a:rPr>
            <a:t>, 2017)</a:t>
          </a:r>
          <a:endParaRPr lang="pt-PT" sz="2000" dirty="0">
            <a:effectLst/>
            <a:ea typeface="SimSun" panose="02010600030101010101" pitchFamily="2" charset="-122"/>
          </a:endParaRPr>
        </a:p>
      </dgm:t>
    </dgm:pt>
    <dgm:pt modelId="{21BDB0D2-F564-4F67-8DCE-D5DB3BA8F341}" type="parTrans" cxnId="{B7918D1B-63AF-4E75-9B31-998B040D861E}">
      <dgm:prSet/>
      <dgm:spPr/>
      <dgm:t>
        <a:bodyPr/>
        <a:lstStyle/>
        <a:p>
          <a:endParaRPr lang="pt-PT"/>
        </a:p>
      </dgm:t>
    </dgm:pt>
    <dgm:pt modelId="{103D0FA2-DF9C-4421-8D08-A7F8D72C9B45}" type="sibTrans" cxnId="{B7918D1B-63AF-4E75-9B31-998B040D861E}">
      <dgm:prSet/>
      <dgm:spPr/>
      <dgm:t>
        <a:bodyPr/>
        <a:lstStyle/>
        <a:p>
          <a:endParaRPr lang="pt-PT"/>
        </a:p>
      </dgm:t>
    </dgm:pt>
    <dgm:pt modelId="{DA3576FB-C986-4D0B-8C0B-A95EC27F860B}" type="pres">
      <dgm:prSet presAssocID="{C0452664-2BBA-40A7-BA99-01A44BDC9B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AC8EC5B-1401-4A7F-9314-6FAD6821AFE8}" type="pres">
      <dgm:prSet presAssocID="{3D7B6426-C1AC-48FD-8B13-2819FE6A24B9}" presName="parentLin" presStyleCnt="0"/>
      <dgm:spPr/>
      <dgm:t>
        <a:bodyPr/>
        <a:lstStyle/>
        <a:p>
          <a:endParaRPr lang="pt-PT"/>
        </a:p>
      </dgm:t>
    </dgm:pt>
    <dgm:pt modelId="{BE6BACFF-1231-47AA-B68C-6764EF77A925}" type="pres">
      <dgm:prSet presAssocID="{3D7B6426-C1AC-48FD-8B13-2819FE6A24B9}" presName="parentLeftMargin" presStyleLbl="node1" presStyleIdx="0" presStyleCnt="1"/>
      <dgm:spPr/>
      <dgm:t>
        <a:bodyPr/>
        <a:lstStyle/>
        <a:p>
          <a:endParaRPr lang="pt-PT"/>
        </a:p>
      </dgm:t>
    </dgm:pt>
    <dgm:pt modelId="{07E07828-A28F-46A6-A03C-5464247B8503}" type="pres">
      <dgm:prSet presAssocID="{3D7B6426-C1AC-48FD-8B13-2819FE6A24B9}" presName="parentText" presStyleLbl="node1" presStyleIdx="0" presStyleCnt="1" custScaleX="187546" custScaleY="178169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A0A8D0F-C188-4BD5-BC7B-3BA71C2569F6}" type="pres">
      <dgm:prSet presAssocID="{3D7B6426-C1AC-48FD-8B13-2819FE6A24B9}" presName="negativeSpace" presStyleCnt="0"/>
      <dgm:spPr/>
      <dgm:t>
        <a:bodyPr/>
        <a:lstStyle/>
        <a:p>
          <a:endParaRPr lang="pt-PT"/>
        </a:p>
      </dgm:t>
    </dgm:pt>
    <dgm:pt modelId="{1B7385D0-A688-42DE-A2C7-75F6405DEA71}" type="pres">
      <dgm:prSet presAssocID="{3D7B6426-C1AC-48FD-8B13-2819FE6A24B9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B7918D1B-63AF-4E75-9B31-998B040D861E}" srcId="{C0452664-2BBA-40A7-BA99-01A44BDC9B2C}" destId="{3D7B6426-C1AC-48FD-8B13-2819FE6A24B9}" srcOrd="0" destOrd="0" parTransId="{21BDB0D2-F564-4F67-8DCE-D5DB3BA8F341}" sibTransId="{103D0FA2-DF9C-4421-8D08-A7F8D72C9B45}"/>
    <dgm:cxn modelId="{9326A546-70CA-47EA-BEFA-5E5372FF4F11}" type="presOf" srcId="{C0452664-2BBA-40A7-BA99-01A44BDC9B2C}" destId="{DA3576FB-C986-4D0B-8C0B-A95EC27F860B}" srcOrd="0" destOrd="0" presId="urn:microsoft.com/office/officeart/2005/8/layout/list1"/>
    <dgm:cxn modelId="{BCDCE6D2-0C38-45BB-8444-3C21725C946F}" type="presOf" srcId="{3D7B6426-C1AC-48FD-8B13-2819FE6A24B9}" destId="{BE6BACFF-1231-47AA-B68C-6764EF77A925}" srcOrd="0" destOrd="0" presId="urn:microsoft.com/office/officeart/2005/8/layout/list1"/>
    <dgm:cxn modelId="{CE1F6243-217D-421B-AEC4-A5F1176BF124}" type="presOf" srcId="{3D7B6426-C1AC-48FD-8B13-2819FE6A24B9}" destId="{07E07828-A28F-46A6-A03C-5464247B8503}" srcOrd="1" destOrd="0" presId="urn:microsoft.com/office/officeart/2005/8/layout/list1"/>
    <dgm:cxn modelId="{657FF054-CF66-49E0-946C-87C0AC3A2C31}" type="presParOf" srcId="{DA3576FB-C986-4D0B-8C0B-A95EC27F860B}" destId="{BAC8EC5B-1401-4A7F-9314-6FAD6821AFE8}" srcOrd="0" destOrd="0" presId="urn:microsoft.com/office/officeart/2005/8/layout/list1"/>
    <dgm:cxn modelId="{79E8A87C-FCBD-4358-81EB-1624396EA4B1}" type="presParOf" srcId="{BAC8EC5B-1401-4A7F-9314-6FAD6821AFE8}" destId="{BE6BACFF-1231-47AA-B68C-6764EF77A925}" srcOrd="0" destOrd="0" presId="urn:microsoft.com/office/officeart/2005/8/layout/list1"/>
    <dgm:cxn modelId="{38261E9D-E1CA-4E0C-81F2-798EE510B384}" type="presParOf" srcId="{BAC8EC5B-1401-4A7F-9314-6FAD6821AFE8}" destId="{07E07828-A28F-46A6-A03C-5464247B8503}" srcOrd="1" destOrd="0" presId="urn:microsoft.com/office/officeart/2005/8/layout/list1"/>
    <dgm:cxn modelId="{3C406799-5E82-4E82-A81B-3E91EF91214B}" type="presParOf" srcId="{DA3576FB-C986-4D0B-8C0B-A95EC27F860B}" destId="{7A0A8D0F-C188-4BD5-BC7B-3BA71C2569F6}" srcOrd="1" destOrd="0" presId="urn:microsoft.com/office/officeart/2005/8/layout/list1"/>
    <dgm:cxn modelId="{66FCAB6E-8937-493E-9F66-B49E091F5B3A}" type="presParOf" srcId="{DA3576FB-C986-4D0B-8C0B-A95EC27F860B}" destId="{1B7385D0-A688-42DE-A2C7-75F6405DEA7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452664-2BBA-40A7-BA99-01A44BDC9B2C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3D7B6426-C1AC-48FD-8B13-2819FE6A24B9}">
      <dgm:prSet custT="1"/>
      <dgm:spPr/>
      <dgm:t>
        <a:bodyPr/>
        <a:lstStyle/>
        <a:p>
          <a:pPr algn="just">
            <a:lnSpc>
              <a:spcPct val="150000"/>
            </a:lnSpc>
            <a:spcAft>
              <a:spcPts val="0"/>
            </a:spcAft>
          </a:pPr>
          <a:r>
            <a:rPr lang="pt-PT" sz="2800" b="1" dirty="0" smtClean="0">
              <a:ea typeface="Calibri" panose="020F0502020204030204" pitchFamily="34" charset="0"/>
            </a:rPr>
            <a:t>Garantir que a informação produzida ou custodiada pela Universidade Aberta permaneça acessível, interpretável e autêntica, </a:t>
          </a:r>
          <a:r>
            <a:rPr lang="pt-PT" sz="2800" b="1" dirty="0" smtClean="0">
              <a:ea typeface="Times New Roman" panose="02020603050405020304" pitchFamily="18" charset="0"/>
            </a:rPr>
            <a:t>para que possa ser utilizada pelas gerações futuras</a:t>
          </a:r>
          <a:r>
            <a:rPr lang="pt-PT" sz="2800" dirty="0" smtClean="0">
              <a:ea typeface="Times New Roman" panose="02020603050405020304" pitchFamily="18" charset="0"/>
            </a:rPr>
            <a:t>. </a:t>
          </a:r>
          <a:endParaRPr lang="pt-PT" sz="2800" dirty="0">
            <a:effectLst/>
            <a:ea typeface="SimSun" panose="02010600030101010101" pitchFamily="2" charset="-122"/>
          </a:endParaRPr>
        </a:p>
      </dgm:t>
    </dgm:pt>
    <dgm:pt modelId="{21BDB0D2-F564-4F67-8DCE-D5DB3BA8F341}" type="parTrans" cxnId="{B7918D1B-63AF-4E75-9B31-998B040D861E}">
      <dgm:prSet/>
      <dgm:spPr/>
      <dgm:t>
        <a:bodyPr/>
        <a:lstStyle/>
        <a:p>
          <a:endParaRPr lang="pt-PT"/>
        </a:p>
      </dgm:t>
    </dgm:pt>
    <dgm:pt modelId="{103D0FA2-DF9C-4421-8D08-A7F8D72C9B45}" type="sibTrans" cxnId="{B7918D1B-63AF-4E75-9B31-998B040D861E}">
      <dgm:prSet/>
      <dgm:spPr/>
      <dgm:t>
        <a:bodyPr/>
        <a:lstStyle/>
        <a:p>
          <a:endParaRPr lang="pt-PT"/>
        </a:p>
      </dgm:t>
    </dgm:pt>
    <dgm:pt modelId="{DA3576FB-C986-4D0B-8C0B-A95EC27F860B}" type="pres">
      <dgm:prSet presAssocID="{C0452664-2BBA-40A7-BA99-01A44BDC9B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AC8EC5B-1401-4A7F-9314-6FAD6821AFE8}" type="pres">
      <dgm:prSet presAssocID="{3D7B6426-C1AC-48FD-8B13-2819FE6A24B9}" presName="parentLin" presStyleCnt="0"/>
      <dgm:spPr/>
      <dgm:t>
        <a:bodyPr/>
        <a:lstStyle/>
        <a:p>
          <a:endParaRPr lang="pt-PT"/>
        </a:p>
      </dgm:t>
    </dgm:pt>
    <dgm:pt modelId="{BE6BACFF-1231-47AA-B68C-6764EF77A925}" type="pres">
      <dgm:prSet presAssocID="{3D7B6426-C1AC-48FD-8B13-2819FE6A24B9}" presName="parentLeftMargin" presStyleLbl="node1" presStyleIdx="0" presStyleCnt="1"/>
      <dgm:spPr/>
      <dgm:t>
        <a:bodyPr/>
        <a:lstStyle/>
        <a:p>
          <a:endParaRPr lang="pt-PT"/>
        </a:p>
      </dgm:t>
    </dgm:pt>
    <dgm:pt modelId="{07E07828-A28F-46A6-A03C-5464247B8503}" type="pres">
      <dgm:prSet presAssocID="{3D7B6426-C1AC-48FD-8B13-2819FE6A24B9}" presName="parentText" presStyleLbl="node1" presStyleIdx="0" presStyleCnt="1" custScaleX="208384" custScaleY="163887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A0A8D0F-C188-4BD5-BC7B-3BA71C2569F6}" type="pres">
      <dgm:prSet presAssocID="{3D7B6426-C1AC-48FD-8B13-2819FE6A24B9}" presName="negativeSpace" presStyleCnt="0"/>
      <dgm:spPr/>
      <dgm:t>
        <a:bodyPr/>
        <a:lstStyle/>
        <a:p>
          <a:endParaRPr lang="pt-PT"/>
        </a:p>
      </dgm:t>
    </dgm:pt>
    <dgm:pt modelId="{1B7385D0-A688-42DE-A2C7-75F6405DEA71}" type="pres">
      <dgm:prSet presAssocID="{3D7B6426-C1AC-48FD-8B13-2819FE6A24B9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B7918D1B-63AF-4E75-9B31-998B040D861E}" srcId="{C0452664-2BBA-40A7-BA99-01A44BDC9B2C}" destId="{3D7B6426-C1AC-48FD-8B13-2819FE6A24B9}" srcOrd="0" destOrd="0" parTransId="{21BDB0D2-F564-4F67-8DCE-D5DB3BA8F341}" sibTransId="{103D0FA2-DF9C-4421-8D08-A7F8D72C9B45}"/>
    <dgm:cxn modelId="{9326A546-70CA-47EA-BEFA-5E5372FF4F11}" type="presOf" srcId="{C0452664-2BBA-40A7-BA99-01A44BDC9B2C}" destId="{DA3576FB-C986-4D0B-8C0B-A95EC27F860B}" srcOrd="0" destOrd="0" presId="urn:microsoft.com/office/officeart/2005/8/layout/list1"/>
    <dgm:cxn modelId="{BCDCE6D2-0C38-45BB-8444-3C21725C946F}" type="presOf" srcId="{3D7B6426-C1AC-48FD-8B13-2819FE6A24B9}" destId="{BE6BACFF-1231-47AA-B68C-6764EF77A925}" srcOrd="0" destOrd="0" presId="urn:microsoft.com/office/officeart/2005/8/layout/list1"/>
    <dgm:cxn modelId="{CE1F6243-217D-421B-AEC4-A5F1176BF124}" type="presOf" srcId="{3D7B6426-C1AC-48FD-8B13-2819FE6A24B9}" destId="{07E07828-A28F-46A6-A03C-5464247B8503}" srcOrd="1" destOrd="0" presId="urn:microsoft.com/office/officeart/2005/8/layout/list1"/>
    <dgm:cxn modelId="{657FF054-CF66-49E0-946C-87C0AC3A2C31}" type="presParOf" srcId="{DA3576FB-C986-4D0B-8C0B-A95EC27F860B}" destId="{BAC8EC5B-1401-4A7F-9314-6FAD6821AFE8}" srcOrd="0" destOrd="0" presId="urn:microsoft.com/office/officeart/2005/8/layout/list1"/>
    <dgm:cxn modelId="{79E8A87C-FCBD-4358-81EB-1624396EA4B1}" type="presParOf" srcId="{BAC8EC5B-1401-4A7F-9314-6FAD6821AFE8}" destId="{BE6BACFF-1231-47AA-B68C-6764EF77A925}" srcOrd="0" destOrd="0" presId="urn:microsoft.com/office/officeart/2005/8/layout/list1"/>
    <dgm:cxn modelId="{38261E9D-E1CA-4E0C-81F2-798EE510B384}" type="presParOf" srcId="{BAC8EC5B-1401-4A7F-9314-6FAD6821AFE8}" destId="{07E07828-A28F-46A6-A03C-5464247B8503}" srcOrd="1" destOrd="0" presId="urn:microsoft.com/office/officeart/2005/8/layout/list1"/>
    <dgm:cxn modelId="{3C406799-5E82-4E82-A81B-3E91EF91214B}" type="presParOf" srcId="{DA3576FB-C986-4D0B-8C0B-A95EC27F860B}" destId="{7A0A8D0F-C188-4BD5-BC7B-3BA71C2569F6}" srcOrd="1" destOrd="0" presId="urn:microsoft.com/office/officeart/2005/8/layout/list1"/>
    <dgm:cxn modelId="{66FCAB6E-8937-493E-9F66-B49E091F5B3A}" type="presParOf" srcId="{DA3576FB-C986-4D0B-8C0B-A95EC27F860B}" destId="{1B7385D0-A688-42DE-A2C7-75F6405DEA7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0F3AF2-A5B2-44DA-AA1A-CFCF5231C0D7}" type="doc">
      <dgm:prSet loTypeId="urn:microsoft.com/office/officeart/2005/8/layout/list1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28945F8F-2DE9-4BD4-84F0-937AFBA20205}">
      <dgm:prSet phldrT="[Texto]" custT="1"/>
      <dgm:spPr/>
      <dgm:t>
        <a:bodyPr/>
        <a:lstStyle/>
        <a:p>
          <a:pPr algn="just"/>
          <a:r>
            <a:rPr lang="pt-PT" sz="2800" b="1" dirty="0" smtClean="0">
              <a:ea typeface="Calibri" panose="020F0502020204030204" pitchFamily="34" charset="0"/>
            </a:rPr>
            <a:t>Recurso apelativo, dinâmico e eficaz no acesso e disponibilização da informação</a:t>
          </a:r>
          <a:endParaRPr lang="pt-PT" sz="2800" b="1" dirty="0"/>
        </a:p>
      </dgm:t>
    </dgm:pt>
    <dgm:pt modelId="{2DCC22E9-2138-45A8-92CC-3FC8084DF7D4}" type="parTrans" cxnId="{9958CB9E-67EE-48B1-B05E-F5A32F7EB877}">
      <dgm:prSet/>
      <dgm:spPr/>
      <dgm:t>
        <a:bodyPr/>
        <a:lstStyle/>
        <a:p>
          <a:endParaRPr lang="pt-PT"/>
        </a:p>
      </dgm:t>
    </dgm:pt>
    <dgm:pt modelId="{3FEF64E5-FC78-4116-9012-2808FD20541D}" type="sibTrans" cxnId="{9958CB9E-67EE-48B1-B05E-F5A32F7EB877}">
      <dgm:prSet/>
      <dgm:spPr/>
      <dgm:t>
        <a:bodyPr/>
        <a:lstStyle/>
        <a:p>
          <a:endParaRPr lang="pt-PT"/>
        </a:p>
      </dgm:t>
    </dgm:pt>
    <dgm:pt modelId="{44BF07F3-F915-4319-A04D-4A9575237674}">
      <dgm:prSet phldrT="[Texto]" custT="1"/>
      <dgm:spPr/>
      <dgm:t>
        <a:bodyPr/>
        <a:lstStyle/>
        <a:p>
          <a:pPr algn="just"/>
          <a:r>
            <a:rPr lang="pt-PT" sz="2800" b="1" dirty="0" smtClean="0">
              <a:ea typeface="Calibri" panose="020F0502020204030204" pitchFamily="34" charset="0"/>
            </a:rPr>
            <a:t>Salvaguarda e preservação a longo prazo</a:t>
          </a:r>
          <a:endParaRPr lang="pt-PT" sz="2800" b="1" dirty="0"/>
        </a:p>
      </dgm:t>
    </dgm:pt>
    <dgm:pt modelId="{EE7DA458-6386-4F4F-A54E-E9023CCED506}" type="parTrans" cxnId="{1A72B1D3-B3E3-4EA0-93A3-56ABA09A81DF}">
      <dgm:prSet/>
      <dgm:spPr/>
      <dgm:t>
        <a:bodyPr/>
        <a:lstStyle/>
        <a:p>
          <a:endParaRPr lang="pt-PT"/>
        </a:p>
      </dgm:t>
    </dgm:pt>
    <dgm:pt modelId="{FD93865A-F5FC-477E-9DB8-007E2EF4A47D}" type="sibTrans" cxnId="{1A72B1D3-B3E3-4EA0-93A3-56ABA09A81DF}">
      <dgm:prSet/>
      <dgm:spPr/>
      <dgm:t>
        <a:bodyPr/>
        <a:lstStyle/>
        <a:p>
          <a:endParaRPr lang="pt-PT"/>
        </a:p>
      </dgm:t>
    </dgm:pt>
    <dgm:pt modelId="{DFD225EE-5462-43E5-8F13-0C12B8E82B54}">
      <dgm:prSet phldrT="[Texto]" custT="1"/>
      <dgm:spPr/>
      <dgm:t>
        <a:bodyPr/>
        <a:lstStyle/>
        <a:p>
          <a:r>
            <a:rPr lang="pt-PT" sz="2800" b="1" dirty="0" smtClean="0">
              <a:ea typeface="Calibri" panose="020F0502020204030204" pitchFamily="34" charset="0"/>
            </a:rPr>
            <a:t>Divulgação, acesso e reutilização dos conteúdos </a:t>
          </a:r>
          <a:endParaRPr lang="pt-PT" sz="2800" b="1" dirty="0"/>
        </a:p>
      </dgm:t>
    </dgm:pt>
    <dgm:pt modelId="{CF23D598-ED4D-4303-B008-57C8C69B2042}" type="parTrans" cxnId="{C3BD30BA-5E20-47A4-A69D-498ED2644F71}">
      <dgm:prSet/>
      <dgm:spPr/>
      <dgm:t>
        <a:bodyPr/>
        <a:lstStyle/>
        <a:p>
          <a:endParaRPr lang="pt-PT"/>
        </a:p>
      </dgm:t>
    </dgm:pt>
    <dgm:pt modelId="{034612AD-C517-46D6-A1ED-92E513CF98D9}" type="sibTrans" cxnId="{C3BD30BA-5E20-47A4-A69D-498ED2644F71}">
      <dgm:prSet/>
      <dgm:spPr/>
      <dgm:t>
        <a:bodyPr/>
        <a:lstStyle/>
        <a:p>
          <a:endParaRPr lang="pt-PT"/>
        </a:p>
      </dgm:t>
    </dgm:pt>
    <dgm:pt modelId="{DB3B6B1A-4823-4CC8-9355-DBED9EE76D0F}" type="pres">
      <dgm:prSet presAssocID="{B90F3AF2-A5B2-44DA-AA1A-CFCF5231C0D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BD7FC45A-49AB-43F8-BBE9-C9828ED0AE90}" type="pres">
      <dgm:prSet presAssocID="{28945F8F-2DE9-4BD4-84F0-937AFBA20205}" presName="parentLin" presStyleCnt="0"/>
      <dgm:spPr/>
      <dgm:t>
        <a:bodyPr/>
        <a:lstStyle/>
        <a:p>
          <a:endParaRPr lang="pt-PT"/>
        </a:p>
      </dgm:t>
    </dgm:pt>
    <dgm:pt modelId="{71E8FB04-4D33-4D04-ACC1-857723C52C35}" type="pres">
      <dgm:prSet presAssocID="{28945F8F-2DE9-4BD4-84F0-937AFBA20205}" presName="parentLeftMargin" presStyleLbl="node1" presStyleIdx="0" presStyleCnt="3"/>
      <dgm:spPr/>
      <dgm:t>
        <a:bodyPr/>
        <a:lstStyle/>
        <a:p>
          <a:endParaRPr lang="pt-PT"/>
        </a:p>
      </dgm:t>
    </dgm:pt>
    <dgm:pt modelId="{AFC127D3-F2BE-4ED7-A6A8-B31277719E71}" type="pres">
      <dgm:prSet presAssocID="{28945F8F-2DE9-4BD4-84F0-937AFBA20205}" presName="parentText" presStyleLbl="node1" presStyleIdx="0" presStyleCnt="3" custLinFactNeighborX="3947" custLinFactNeighborY="-4275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8A39779-4D6C-497A-A33E-CC200873F3ED}" type="pres">
      <dgm:prSet presAssocID="{28945F8F-2DE9-4BD4-84F0-937AFBA20205}" presName="negativeSpace" presStyleCnt="0"/>
      <dgm:spPr/>
      <dgm:t>
        <a:bodyPr/>
        <a:lstStyle/>
        <a:p>
          <a:endParaRPr lang="pt-PT"/>
        </a:p>
      </dgm:t>
    </dgm:pt>
    <dgm:pt modelId="{4A6D62BD-0329-4BC1-9090-AB3A233EB5D3}" type="pres">
      <dgm:prSet presAssocID="{28945F8F-2DE9-4BD4-84F0-937AFBA20205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F744DCF-5F9A-4A6E-9807-E81B5C031904}" type="pres">
      <dgm:prSet presAssocID="{3FEF64E5-FC78-4116-9012-2808FD20541D}" presName="spaceBetweenRectangles" presStyleCnt="0"/>
      <dgm:spPr/>
      <dgm:t>
        <a:bodyPr/>
        <a:lstStyle/>
        <a:p>
          <a:endParaRPr lang="pt-PT"/>
        </a:p>
      </dgm:t>
    </dgm:pt>
    <dgm:pt modelId="{14534D27-7311-417F-BBAD-12D3E62E15A8}" type="pres">
      <dgm:prSet presAssocID="{44BF07F3-F915-4319-A04D-4A9575237674}" presName="parentLin" presStyleCnt="0"/>
      <dgm:spPr/>
      <dgm:t>
        <a:bodyPr/>
        <a:lstStyle/>
        <a:p>
          <a:endParaRPr lang="pt-PT"/>
        </a:p>
      </dgm:t>
    </dgm:pt>
    <dgm:pt modelId="{A7C7E2A5-5BD0-44A6-BC48-0CE3B252C53B}" type="pres">
      <dgm:prSet presAssocID="{44BF07F3-F915-4319-A04D-4A9575237674}" presName="parentLeftMargin" presStyleLbl="node1" presStyleIdx="0" presStyleCnt="3"/>
      <dgm:spPr/>
      <dgm:t>
        <a:bodyPr/>
        <a:lstStyle/>
        <a:p>
          <a:endParaRPr lang="pt-PT"/>
        </a:p>
      </dgm:t>
    </dgm:pt>
    <dgm:pt modelId="{0CD08956-063A-4187-9C14-0CE2283F9E3D}" type="pres">
      <dgm:prSet presAssocID="{44BF07F3-F915-4319-A04D-4A957523767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6853B84-169D-4793-B86A-2D0432312A9E}" type="pres">
      <dgm:prSet presAssocID="{44BF07F3-F915-4319-A04D-4A9575237674}" presName="negativeSpace" presStyleCnt="0"/>
      <dgm:spPr/>
      <dgm:t>
        <a:bodyPr/>
        <a:lstStyle/>
        <a:p>
          <a:endParaRPr lang="pt-PT"/>
        </a:p>
      </dgm:t>
    </dgm:pt>
    <dgm:pt modelId="{245F30E4-E1A3-4A04-983C-7E69BD08A97F}" type="pres">
      <dgm:prSet presAssocID="{44BF07F3-F915-4319-A04D-4A957523767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C97671C-4F62-41EF-8F22-46803B12DB8D}" type="pres">
      <dgm:prSet presAssocID="{FD93865A-F5FC-477E-9DB8-007E2EF4A47D}" presName="spaceBetweenRectangles" presStyleCnt="0"/>
      <dgm:spPr/>
      <dgm:t>
        <a:bodyPr/>
        <a:lstStyle/>
        <a:p>
          <a:endParaRPr lang="pt-PT"/>
        </a:p>
      </dgm:t>
    </dgm:pt>
    <dgm:pt modelId="{539C180A-DE7B-4B00-B4A5-1B5A5E67DFDA}" type="pres">
      <dgm:prSet presAssocID="{DFD225EE-5462-43E5-8F13-0C12B8E82B54}" presName="parentLin" presStyleCnt="0"/>
      <dgm:spPr/>
      <dgm:t>
        <a:bodyPr/>
        <a:lstStyle/>
        <a:p>
          <a:endParaRPr lang="pt-PT"/>
        </a:p>
      </dgm:t>
    </dgm:pt>
    <dgm:pt modelId="{AE1B1DE4-C113-4846-863E-57E2C9EDC145}" type="pres">
      <dgm:prSet presAssocID="{DFD225EE-5462-43E5-8F13-0C12B8E82B54}" presName="parentLeftMargin" presStyleLbl="node1" presStyleIdx="1" presStyleCnt="3"/>
      <dgm:spPr/>
      <dgm:t>
        <a:bodyPr/>
        <a:lstStyle/>
        <a:p>
          <a:endParaRPr lang="pt-PT"/>
        </a:p>
      </dgm:t>
    </dgm:pt>
    <dgm:pt modelId="{46F7E696-F97F-41D3-A4CA-2E948704311D}" type="pres">
      <dgm:prSet presAssocID="{DFD225EE-5462-43E5-8F13-0C12B8E82B5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334D0483-080A-4263-8BD1-9A409812B327}" type="pres">
      <dgm:prSet presAssocID="{DFD225EE-5462-43E5-8F13-0C12B8E82B54}" presName="negativeSpace" presStyleCnt="0"/>
      <dgm:spPr/>
      <dgm:t>
        <a:bodyPr/>
        <a:lstStyle/>
        <a:p>
          <a:endParaRPr lang="pt-PT"/>
        </a:p>
      </dgm:t>
    </dgm:pt>
    <dgm:pt modelId="{B9F376DC-4543-4C66-AAB0-F410D1FEBEB3}" type="pres">
      <dgm:prSet presAssocID="{DFD225EE-5462-43E5-8F13-0C12B8E82B54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20C86330-3905-4880-85E1-F7B67896375E}" type="presOf" srcId="{DFD225EE-5462-43E5-8F13-0C12B8E82B54}" destId="{AE1B1DE4-C113-4846-863E-57E2C9EDC145}" srcOrd="0" destOrd="0" presId="urn:microsoft.com/office/officeart/2005/8/layout/list1"/>
    <dgm:cxn modelId="{C774FA5B-F3EB-488F-A593-9CB96CE8D30D}" type="presOf" srcId="{28945F8F-2DE9-4BD4-84F0-937AFBA20205}" destId="{71E8FB04-4D33-4D04-ACC1-857723C52C35}" srcOrd="0" destOrd="0" presId="urn:microsoft.com/office/officeart/2005/8/layout/list1"/>
    <dgm:cxn modelId="{C3BD30BA-5E20-47A4-A69D-498ED2644F71}" srcId="{B90F3AF2-A5B2-44DA-AA1A-CFCF5231C0D7}" destId="{DFD225EE-5462-43E5-8F13-0C12B8E82B54}" srcOrd="2" destOrd="0" parTransId="{CF23D598-ED4D-4303-B008-57C8C69B2042}" sibTransId="{034612AD-C517-46D6-A1ED-92E513CF98D9}"/>
    <dgm:cxn modelId="{1A72B1D3-B3E3-4EA0-93A3-56ABA09A81DF}" srcId="{B90F3AF2-A5B2-44DA-AA1A-CFCF5231C0D7}" destId="{44BF07F3-F915-4319-A04D-4A9575237674}" srcOrd="1" destOrd="0" parTransId="{EE7DA458-6386-4F4F-A54E-E9023CCED506}" sibTransId="{FD93865A-F5FC-477E-9DB8-007E2EF4A47D}"/>
    <dgm:cxn modelId="{7CBB96B6-87AC-422E-8973-1FB88575A5CF}" type="presOf" srcId="{28945F8F-2DE9-4BD4-84F0-937AFBA20205}" destId="{AFC127D3-F2BE-4ED7-A6A8-B31277719E71}" srcOrd="1" destOrd="0" presId="urn:microsoft.com/office/officeart/2005/8/layout/list1"/>
    <dgm:cxn modelId="{067A67DF-F134-4B9A-ADDA-857777627FDF}" type="presOf" srcId="{B90F3AF2-A5B2-44DA-AA1A-CFCF5231C0D7}" destId="{DB3B6B1A-4823-4CC8-9355-DBED9EE76D0F}" srcOrd="0" destOrd="0" presId="urn:microsoft.com/office/officeart/2005/8/layout/list1"/>
    <dgm:cxn modelId="{82C1E7C9-F2A2-4A45-81F0-A7CBFC9E26DC}" type="presOf" srcId="{44BF07F3-F915-4319-A04D-4A9575237674}" destId="{A7C7E2A5-5BD0-44A6-BC48-0CE3B252C53B}" srcOrd="0" destOrd="0" presId="urn:microsoft.com/office/officeart/2005/8/layout/list1"/>
    <dgm:cxn modelId="{4D7091E8-E5C4-4E67-91FC-8896C6556C72}" type="presOf" srcId="{DFD225EE-5462-43E5-8F13-0C12B8E82B54}" destId="{46F7E696-F97F-41D3-A4CA-2E948704311D}" srcOrd="1" destOrd="0" presId="urn:microsoft.com/office/officeart/2005/8/layout/list1"/>
    <dgm:cxn modelId="{0CDD9542-256E-4263-A31D-B733BB258857}" type="presOf" srcId="{44BF07F3-F915-4319-A04D-4A9575237674}" destId="{0CD08956-063A-4187-9C14-0CE2283F9E3D}" srcOrd="1" destOrd="0" presId="urn:microsoft.com/office/officeart/2005/8/layout/list1"/>
    <dgm:cxn modelId="{9958CB9E-67EE-48B1-B05E-F5A32F7EB877}" srcId="{B90F3AF2-A5B2-44DA-AA1A-CFCF5231C0D7}" destId="{28945F8F-2DE9-4BD4-84F0-937AFBA20205}" srcOrd="0" destOrd="0" parTransId="{2DCC22E9-2138-45A8-92CC-3FC8084DF7D4}" sibTransId="{3FEF64E5-FC78-4116-9012-2808FD20541D}"/>
    <dgm:cxn modelId="{97BD8051-9480-46AA-939D-CCD9A175A869}" type="presParOf" srcId="{DB3B6B1A-4823-4CC8-9355-DBED9EE76D0F}" destId="{BD7FC45A-49AB-43F8-BBE9-C9828ED0AE90}" srcOrd="0" destOrd="0" presId="urn:microsoft.com/office/officeart/2005/8/layout/list1"/>
    <dgm:cxn modelId="{9FF9A023-1E9B-4A46-B1DD-82E6F32A0144}" type="presParOf" srcId="{BD7FC45A-49AB-43F8-BBE9-C9828ED0AE90}" destId="{71E8FB04-4D33-4D04-ACC1-857723C52C35}" srcOrd="0" destOrd="0" presId="urn:microsoft.com/office/officeart/2005/8/layout/list1"/>
    <dgm:cxn modelId="{3B0B746F-9360-48FA-A971-7FE73220D31A}" type="presParOf" srcId="{BD7FC45A-49AB-43F8-BBE9-C9828ED0AE90}" destId="{AFC127D3-F2BE-4ED7-A6A8-B31277719E71}" srcOrd="1" destOrd="0" presId="urn:microsoft.com/office/officeart/2005/8/layout/list1"/>
    <dgm:cxn modelId="{A8D419B4-A709-4F43-9DA7-4E7A949E18C9}" type="presParOf" srcId="{DB3B6B1A-4823-4CC8-9355-DBED9EE76D0F}" destId="{38A39779-4D6C-497A-A33E-CC200873F3ED}" srcOrd="1" destOrd="0" presId="urn:microsoft.com/office/officeart/2005/8/layout/list1"/>
    <dgm:cxn modelId="{681C62E6-BC82-42EB-BC52-368477395C39}" type="presParOf" srcId="{DB3B6B1A-4823-4CC8-9355-DBED9EE76D0F}" destId="{4A6D62BD-0329-4BC1-9090-AB3A233EB5D3}" srcOrd="2" destOrd="0" presId="urn:microsoft.com/office/officeart/2005/8/layout/list1"/>
    <dgm:cxn modelId="{2B7309D1-C62F-4EC2-91AA-CB94B96FC5FB}" type="presParOf" srcId="{DB3B6B1A-4823-4CC8-9355-DBED9EE76D0F}" destId="{CF744DCF-5F9A-4A6E-9807-E81B5C031904}" srcOrd="3" destOrd="0" presId="urn:microsoft.com/office/officeart/2005/8/layout/list1"/>
    <dgm:cxn modelId="{C22F2EA6-D8AB-4CA2-B1F5-45AA0E54D0D9}" type="presParOf" srcId="{DB3B6B1A-4823-4CC8-9355-DBED9EE76D0F}" destId="{14534D27-7311-417F-BBAD-12D3E62E15A8}" srcOrd="4" destOrd="0" presId="urn:microsoft.com/office/officeart/2005/8/layout/list1"/>
    <dgm:cxn modelId="{469E5B7C-C836-42E0-B19F-8C76C08CDDEF}" type="presParOf" srcId="{14534D27-7311-417F-BBAD-12D3E62E15A8}" destId="{A7C7E2A5-5BD0-44A6-BC48-0CE3B252C53B}" srcOrd="0" destOrd="0" presId="urn:microsoft.com/office/officeart/2005/8/layout/list1"/>
    <dgm:cxn modelId="{D36FB849-3A97-4F01-B6E5-BE83D23BE1AF}" type="presParOf" srcId="{14534D27-7311-417F-BBAD-12D3E62E15A8}" destId="{0CD08956-063A-4187-9C14-0CE2283F9E3D}" srcOrd="1" destOrd="0" presId="urn:microsoft.com/office/officeart/2005/8/layout/list1"/>
    <dgm:cxn modelId="{38D40247-170C-4FE6-B375-0FDE3D14DF72}" type="presParOf" srcId="{DB3B6B1A-4823-4CC8-9355-DBED9EE76D0F}" destId="{E6853B84-169D-4793-B86A-2D0432312A9E}" srcOrd="5" destOrd="0" presId="urn:microsoft.com/office/officeart/2005/8/layout/list1"/>
    <dgm:cxn modelId="{C5A444F9-D56B-4CE0-BF77-A683945D4382}" type="presParOf" srcId="{DB3B6B1A-4823-4CC8-9355-DBED9EE76D0F}" destId="{245F30E4-E1A3-4A04-983C-7E69BD08A97F}" srcOrd="6" destOrd="0" presId="urn:microsoft.com/office/officeart/2005/8/layout/list1"/>
    <dgm:cxn modelId="{D05CDABD-E2A3-4601-9D47-A11AA43AB7D7}" type="presParOf" srcId="{DB3B6B1A-4823-4CC8-9355-DBED9EE76D0F}" destId="{DC97671C-4F62-41EF-8F22-46803B12DB8D}" srcOrd="7" destOrd="0" presId="urn:microsoft.com/office/officeart/2005/8/layout/list1"/>
    <dgm:cxn modelId="{E71D4F2D-ABA3-40BA-BE30-8CDBA46CA91D}" type="presParOf" srcId="{DB3B6B1A-4823-4CC8-9355-DBED9EE76D0F}" destId="{539C180A-DE7B-4B00-B4A5-1B5A5E67DFDA}" srcOrd="8" destOrd="0" presId="urn:microsoft.com/office/officeart/2005/8/layout/list1"/>
    <dgm:cxn modelId="{87DA5063-AA13-49A9-8AD2-EEA86644C837}" type="presParOf" srcId="{539C180A-DE7B-4B00-B4A5-1B5A5E67DFDA}" destId="{AE1B1DE4-C113-4846-863E-57E2C9EDC145}" srcOrd="0" destOrd="0" presId="urn:microsoft.com/office/officeart/2005/8/layout/list1"/>
    <dgm:cxn modelId="{9A83B9DC-E821-4EE0-912C-A299E333006C}" type="presParOf" srcId="{539C180A-DE7B-4B00-B4A5-1B5A5E67DFDA}" destId="{46F7E696-F97F-41D3-A4CA-2E948704311D}" srcOrd="1" destOrd="0" presId="urn:microsoft.com/office/officeart/2005/8/layout/list1"/>
    <dgm:cxn modelId="{5E727FF9-A0D7-4EF4-A5C4-54672E0EC22B}" type="presParOf" srcId="{DB3B6B1A-4823-4CC8-9355-DBED9EE76D0F}" destId="{334D0483-080A-4263-8BD1-9A409812B327}" srcOrd="9" destOrd="0" presId="urn:microsoft.com/office/officeart/2005/8/layout/list1"/>
    <dgm:cxn modelId="{769224CB-F1CC-46D7-B1E1-E425C0E3DCFF}" type="presParOf" srcId="{DB3B6B1A-4823-4CC8-9355-DBED9EE76D0F}" destId="{B9F376DC-4543-4C66-AAB0-F410D1FEBEB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361C0A7-3182-4720-B289-49B36C7388B8}" type="doc">
      <dgm:prSet loTypeId="urn:microsoft.com/office/officeart/2005/8/layout/process4" loCatId="list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pt-PT"/>
        </a:p>
      </dgm:t>
    </dgm:pt>
    <dgm:pt modelId="{EE44CCF2-82A6-4577-9282-5CF59875B612}">
      <dgm:prSet phldrT="[Texto]" custT="1"/>
      <dgm:spPr/>
      <dgm:t>
        <a:bodyPr/>
        <a:lstStyle/>
        <a:p>
          <a:r>
            <a:rPr lang="pt-PT" sz="2800" b="1" dirty="0" smtClean="0"/>
            <a:t>ANÁLISE</a:t>
          </a:r>
          <a:endParaRPr lang="pt-PT" sz="2800" b="1" dirty="0"/>
        </a:p>
      </dgm:t>
    </dgm:pt>
    <dgm:pt modelId="{ED0800C0-8E0C-4A18-BF17-F21BC05CA650}" type="parTrans" cxnId="{32FEADA1-FE6B-4D24-943E-3E432268EEC8}">
      <dgm:prSet/>
      <dgm:spPr/>
      <dgm:t>
        <a:bodyPr/>
        <a:lstStyle/>
        <a:p>
          <a:endParaRPr lang="pt-PT"/>
        </a:p>
      </dgm:t>
    </dgm:pt>
    <dgm:pt modelId="{B090DA5C-F3CC-4F1A-A108-D0510408ADC6}" type="sibTrans" cxnId="{32FEADA1-FE6B-4D24-943E-3E432268EEC8}">
      <dgm:prSet/>
      <dgm:spPr/>
      <dgm:t>
        <a:bodyPr/>
        <a:lstStyle/>
        <a:p>
          <a:endParaRPr lang="pt-PT"/>
        </a:p>
      </dgm:t>
    </dgm:pt>
    <dgm:pt modelId="{D85A68A3-0507-4D7A-998B-3CE3FD26E8F0}">
      <dgm:prSet phldrT="[Texto]" custT="1"/>
      <dgm:spPr/>
      <dgm:t>
        <a:bodyPr/>
        <a:lstStyle/>
        <a:p>
          <a:r>
            <a:rPr lang="pt-PT" sz="2800" b="1" dirty="0" smtClean="0"/>
            <a:t>IDENTIFICAÇÃO</a:t>
          </a:r>
          <a:endParaRPr lang="pt-PT" sz="2800" b="1" dirty="0"/>
        </a:p>
      </dgm:t>
    </dgm:pt>
    <dgm:pt modelId="{28B31256-4211-42EE-84E2-E144B0F7AB37}" type="parTrans" cxnId="{A98F416C-428B-470A-8867-175A7A310AFB}">
      <dgm:prSet/>
      <dgm:spPr/>
      <dgm:t>
        <a:bodyPr/>
        <a:lstStyle/>
        <a:p>
          <a:endParaRPr lang="pt-PT"/>
        </a:p>
      </dgm:t>
    </dgm:pt>
    <dgm:pt modelId="{63CA4FA7-3680-4FEF-9AFC-DEF2BB78CE39}" type="sibTrans" cxnId="{A98F416C-428B-470A-8867-175A7A310AFB}">
      <dgm:prSet/>
      <dgm:spPr/>
      <dgm:t>
        <a:bodyPr/>
        <a:lstStyle/>
        <a:p>
          <a:endParaRPr lang="pt-PT"/>
        </a:p>
      </dgm:t>
    </dgm:pt>
    <dgm:pt modelId="{3E74324A-8479-4FB5-819F-6E4A891E2C5D}">
      <dgm:prSet phldrT="[Texto]" custT="1"/>
      <dgm:spPr/>
      <dgm:t>
        <a:bodyPr/>
        <a:lstStyle/>
        <a:p>
          <a:r>
            <a:rPr lang="pt-PT" sz="2800" b="1" dirty="0" smtClean="0"/>
            <a:t>DESCRIÇÃO </a:t>
          </a:r>
          <a:endParaRPr lang="pt-PT" sz="2800" b="1" dirty="0"/>
        </a:p>
      </dgm:t>
    </dgm:pt>
    <dgm:pt modelId="{083D0B98-8D4B-43E4-BFCC-64D8C3F1C132}" type="parTrans" cxnId="{8D79470E-251E-4DCB-825D-067DAF2F4B3A}">
      <dgm:prSet/>
      <dgm:spPr/>
      <dgm:t>
        <a:bodyPr/>
        <a:lstStyle/>
        <a:p>
          <a:endParaRPr lang="pt-PT"/>
        </a:p>
      </dgm:t>
    </dgm:pt>
    <dgm:pt modelId="{1B5D6A6B-4058-43B9-971E-FD93693B1BE6}" type="sibTrans" cxnId="{8D79470E-251E-4DCB-825D-067DAF2F4B3A}">
      <dgm:prSet/>
      <dgm:spPr/>
      <dgm:t>
        <a:bodyPr/>
        <a:lstStyle/>
        <a:p>
          <a:endParaRPr lang="pt-PT"/>
        </a:p>
      </dgm:t>
    </dgm:pt>
    <dgm:pt modelId="{9C77C3F8-1E32-47BC-85EA-E343CA6F486C}">
      <dgm:prSet phldrT="[Texto]"/>
      <dgm:spPr/>
      <dgm:t>
        <a:bodyPr/>
        <a:lstStyle/>
        <a:p>
          <a:r>
            <a:rPr lang="pt-PT" b="1" dirty="0" smtClean="0"/>
            <a:t>DIGITALIZAÇÃO</a:t>
          </a:r>
          <a:endParaRPr lang="pt-PT" b="1" dirty="0"/>
        </a:p>
      </dgm:t>
    </dgm:pt>
    <dgm:pt modelId="{2D200D4D-A0A5-42C8-A385-54864E09ACB2}" type="parTrans" cxnId="{E9B39EBA-33B0-435D-8D2E-0DDE017E3FBB}">
      <dgm:prSet/>
      <dgm:spPr/>
      <dgm:t>
        <a:bodyPr/>
        <a:lstStyle/>
        <a:p>
          <a:endParaRPr lang="pt-PT"/>
        </a:p>
      </dgm:t>
    </dgm:pt>
    <dgm:pt modelId="{139E0277-08DD-4CC0-A2CF-81A387E7F658}" type="sibTrans" cxnId="{E9B39EBA-33B0-435D-8D2E-0DDE017E3FBB}">
      <dgm:prSet/>
      <dgm:spPr/>
      <dgm:t>
        <a:bodyPr/>
        <a:lstStyle/>
        <a:p>
          <a:endParaRPr lang="pt-PT"/>
        </a:p>
      </dgm:t>
    </dgm:pt>
    <dgm:pt modelId="{AE8F8229-F2F4-4A3B-8749-21CA29D84BE0}" type="pres">
      <dgm:prSet presAssocID="{8361C0A7-3182-4720-B289-49B36C7388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A77811BF-9629-49EB-8BF9-73D59BAEE35A}" type="pres">
      <dgm:prSet presAssocID="{9C77C3F8-1E32-47BC-85EA-E343CA6F486C}" presName="boxAndChildren" presStyleCnt="0"/>
      <dgm:spPr/>
      <dgm:t>
        <a:bodyPr/>
        <a:lstStyle/>
        <a:p>
          <a:endParaRPr lang="pt-PT"/>
        </a:p>
      </dgm:t>
    </dgm:pt>
    <dgm:pt modelId="{86C02189-70FC-4D05-8FE5-673D75E626B5}" type="pres">
      <dgm:prSet presAssocID="{9C77C3F8-1E32-47BC-85EA-E343CA6F486C}" presName="parentTextBox" presStyleLbl="node1" presStyleIdx="0" presStyleCnt="4"/>
      <dgm:spPr/>
      <dgm:t>
        <a:bodyPr/>
        <a:lstStyle/>
        <a:p>
          <a:endParaRPr lang="pt-PT"/>
        </a:p>
      </dgm:t>
    </dgm:pt>
    <dgm:pt modelId="{F8CB71AD-0BFE-45B2-8138-B66078449DDC}" type="pres">
      <dgm:prSet presAssocID="{1B5D6A6B-4058-43B9-971E-FD93693B1BE6}" presName="sp" presStyleCnt="0"/>
      <dgm:spPr/>
      <dgm:t>
        <a:bodyPr/>
        <a:lstStyle/>
        <a:p>
          <a:endParaRPr lang="pt-PT"/>
        </a:p>
      </dgm:t>
    </dgm:pt>
    <dgm:pt modelId="{C62625B4-6EB0-482B-A65B-8DFF60A1DBFC}" type="pres">
      <dgm:prSet presAssocID="{3E74324A-8479-4FB5-819F-6E4A891E2C5D}" presName="arrowAndChildren" presStyleCnt="0"/>
      <dgm:spPr/>
      <dgm:t>
        <a:bodyPr/>
        <a:lstStyle/>
        <a:p>
          <a:endParaRPr lang="pt-PT"/>
        </a:p>
      </dgm:t>
    </dgm:pt>
    <dgm:pt modelId="{4F6BBA9C-EB8A-4A21-8920-C419A8C28517}" type="pres">
      <dgm:prSet presAssocID="{3E74324A-8479-4FB5-819F-6E4A891E2C5D}" presName="parentTextArrow" presStyleLbl="node1" presStyleIdx="1" presStyleCnt="4"/>
      <dgm:spPr/>
      <dgm:t>
        <a:bodyPr/>
        <a:lstStyle/>
        <a:p>
          <a:endParaRPr lang="pt-PT"/>
        </a:p>
      </dgm:t>
    </dgm:pt>
    <dgm:pt modelId="{54706F58-6A80-4C8B-B41A-F354898C953F}" type="pres">
      <dgm:prSet presAssocID="{63CA4FA7-3680-4FEF-9AFC-DEF2BB78CE39}" presName="sp" presStyleCnt="0"/>
      <dgm:spPr/>
      <dgm:t>
        <a:bodyPr/>
        <a:lstStyle/>
        <a:p>
          <a:endParaRPr lang="pt-PT"/>
        </a:p>
      </dgm:t>
    </dgm:pt>
    <dgm:pt modelId="{034AA25F-014F-4C4E-A005-98255A071925}" type="pres">
      <dgm:prSet presAssocID="{D85A68A3-0507-4D7A-998B-3CE3FD26E8F0}" presName="arrowAndChildren" presStyleCnt="0"/>
      <dgm:spPr/>
      <dgm:t>
        <a:bodyPr/>
        <a:lstStyle/>
        <a:p>
          <a:endParaRPr lang="pt-PT"/>
        </a:p>
      </dgm:t>
    </dgm:pt>
    <dgm:pt modelId="{377DB8EC-3C66-4982-B263-803E102BF893}" type="pres">
      <dgm:prSet presAssocID="{D85A68A3-0507-4D7A-998B-3CE3FD26E8F0}" presName="parentTextArrow" presStyleLbl="node1" presStyleIdx="2" presStyleCnt="4"/>
      <dgm:spPr/>
      <dgm:t>
        <a:bodyPr/>
        <a:lstStyle/>
        <a:p>
          <a:endParaRPr lang="pt-PT"/>
        </a:p>
      </dgm:t>
    </dgm:pt>
    <dgm:pt modelId="{0CE34F58-E4BF-4C67-AEC8-336C41F4A3C8}" type="pres">
      <dgm:prSet presAssocID="{B090DA5C-F3CC-4F1A-A108-D0510408ADC6}" presName="sp" presStyleCnt="0"/>
      <dgm:spPr/>
      <dgm:t>
        <a:bodyPr/>
        <a:lstStyle/>
        <a:p>
          <a:endParaRPr lang="pt-PT"/>
        </a:p>
      </dgm:t>
    </dgm:pt>
    <dgm:pt modelId="{3865F1DB-392D-4717-9DC7-9851F5FF087A}" type="pres">
      <dgm:prSet presAssocID="{EE44CCF2-82A6-4577-9282-5CF59875B612}" presName="arrowAndChildren" presStyleCnt="0"/>
      <dgm:spPr/>
      <dgm:t>
        <a:bodyPr/>
        <a:lstStyle/>
        <a:p>
          <a:endParaRPr lang="pt-PT"/>
        </a:p>
      </dgm:t>
    </dgm:pt>
    <dgm:pt modelId="{FA02502C-E403-44DD-8528-C00D1C574BBD}" type="pres">
      <dgm:prSet presAssocID="{EE44CCF2-82A6-4577-9282-5CF59875B612}" presName="parentTextArrow" presStyleLbl="node1" presStyleIdx="3" presStyleCnt="4"/>
      <dgm:spPr/>
      <dgm:t>
        <a:bodyPr/>
        <a:lstStyle/>
        <a:p>
          <a:endParaRPr lang="pt-PT"/>
        </a:p>
      </dgm:t>
    </dgm:pt>
  </dgm:ptLst>
  <dgm:cxnLst>
    <dgm:cxn modelId="{32FEADA1-FE6B-4D24-943E-3E432268EEC8}" srcId="{8361C0A7-3182-4720-B289-49B36C7388B8}" destId="{EE44CCF2-82A6-4577-9282-5CF59875B612}" srcOrd="0" destOrd="0" parTransId="{ED0800C0-8E0C-4A18-BF17-F21BC05CA650}" sibTransId="{B090DA5C-F3CC-4F1A-A108-D0510408ADC6}"/>
    <dgm:cxn modelId="{8D79470E-251E-4DCB-825D-067DAF2F4B3A}" srcId="{8361C0A7-3182-4720-B289-49B36C7388B8}" destId="{3E74324A-8479-4FB5-819F-6E4A891E2C5D}" srcOrd="2" destOrd="0" parTransId="{083D0B98-8D4B-43E4-BFCC-64D8C3F1C132}" sibTransId="{1B5D6A6B-4058-43B9-971E-FD93693B1BE6}"/>
    <dgm:cxn modelId="{9E5AFACF-8EFC-410C-B7C2-AA5D03B94BCF}" type="presOf" srcId="{9C77C3F8-1E32-47BC-85EA-E343CA6F486C}" destId="{86C02189-70FC-4D05-8FE5-673D75E626B5}" srcOrd="0" destOrd="0" presId="urn:microsoft.com/office/officeart/2005/8/layout/process4"/>
    <dgm:cxn modelId="{04BCA12A-F099-4711-8E7E-060C4518B763}" type="presOf" srcId="{D85A68A3-0507-4D7A-998B-3CE3FD26E8F0}" destId="{377DB8EC-3C66-4982-B263-803E102BF893}" srcOrd="0" destOrd="0" presId="urn:microsoft.com/office/officeart/2005/8/layout/process4"/>
    <dgm:cxn modelId="{E9B39EBA-33B0-435D-8D2E-0DDE017E3FBB}" srcId="{8361C0A7-3182-4720-B289-49B36C7388B8}" destId="{9C77C3F8-1E32-47BC-85EA-E343CA6F486C}" srcOrd="3" destOrd="0" parTransId="{2D200D4D-A0A5-42C8-A385-54864E09ACB2}" sibTransId="{139E0277-08DD-4CC0-A2CF-81A387E7F658}"/>
    <dgm:cxn modelId="{701F43BC-8393-4A46-9974-BCBD890596CF}" type="presOf" srcId="{8361C0A7-3182-4720-B289-49B36C7388B8}" destId="{AE8F8229-F2F4-4A3B-8749-21CA29D84BE0}" srcOrd="0" destOrd="0" presId="urn:microsoft.com/office/officeart/2005/8/layout/process4"/>
    <dgm:cxn modelId="{A98F416C-428B-470A-8867-175A7A310AFB}" srcId="{8361C0A7-3182-4720-B289-49B36C7388B8}" destId="{D85A68A3-0507-4D7A-998B-3CE3FD26E8F0}" srcOrd="1" destOrd="0" parTransId="{28B31256-4211-42EE-84E2-E144B0F7AB37}" sibTransId="{63CA4FA7-3680-4FEF-9AFC-DEF2BB78CE39}"/>
    <dgm:cxn modelId="{70599553-0352-4562-9488-5A1D454952A5}" type="presOf" srcId="{3E74324A-8479-4FB5-819F-6E4A891E2C5D}" destId="{4F6BBA9C-EB8A-4A21-8920-C419A8C28517}" srcOrd="0" destOrd="0" presId="urn:microsoft.com/office/officeart/2005/8/layout/process4"/>
    <dgm:cxn modelId="{4F6C42C2-3CD1-42FD-85E4-52CF28A9B720}" type="presOf" srcId="{EE44CCF2-82A6-4577-9282-5CF59875B612}" destId="{FA02502C-E403-44DD-8528-C00D1C574BBD}" srcOrd="0" destOrd="0" presId="urn:microsoft.com/office/officeart/2005/8/layout/process4"/>
    <dgm:cxn modelId="{EB641EDA-FA03-4E88-BB1F-04DCF2BC7C9F}" type="presParOf" srcId="{AE8F8229-F2F4-4A3B-8749-21CA29D84BE0}" destId="{A77811BF-9629-49EB-8BF9-73D59BAEE35A}" srcOrd="0" destOrd="0" presId="urn:microsoft.com/office/officeart/2005/8/layout/process4"/>
    <dgm:cxn modelId="{57B9A990-6CF4-4B0B-A93A-622BB440FD80}" type="presParOf" srcId="{A77811BF-9629-49EB-8BF9-73D59BAEE35A}" destId="{86C02189-70FC-4D05-8FE5-673D75E626B5}" srcOrd="0" destOrd="0" presId="urn:microsoft.com/office/officeart/2005/8/layout/process4"/>
    <dgm:cxn modelId="{2E3D1E25-98F4-4210-9FB8-E1C032CF6265}" type="presParOf" srcId="{AE8F8229-F2F4-4A3B-8749-21CA29D84BE0}" destId="{F8CB71AD-0BFE-45B2-8138-B66078449DDC}" srcOrd="1" destOrd="0" presId="urn:microsoft.com/office/officeart/2005/8/layout/process4"/>
    <dgm:cxn modelId="{77A026B8-1C65-4DDD-B708-77CB33FF89D3}" type="presParOf" srcId="{AE8F8229-F2F4-4A3B-8749-21CA29D84BE0}" destId="{C62625B4-6EB0-482B-A65B-8DFF60A1DBFC}" srcOrd="2" destOrd="0" presId="urn:microsoft.com/office/officeart/2005/8/layout/process4"/>
    <dgm:cxn modelId="{F12E3690-47A1-4A70-B250-7A38FDF58FFC}" type="presParOf" srcId="{C62625B4-6EB0-482B-A65B-8DFF60A1DBFC}" destId="{4F6BBA9C-EB8A-4A21-8920-C419A8C28517}" srcOrd="0" destOrd="0" presId="urn:microsoft.com/office/officeart/2005/8/layout/process4"/>
    <dgm:cxn modelId="{575A4E3F-65C6-49F4-A17D-4642089E2242}" type="presParOf" srcId="{AE8F8229-F2F4-4A3B-8749-21CA29D84BE0}" destId="{54706F58-6A80-4C8B-B41A-F354898C953F}" srcOrd="3" destOrd="0" presId="urn:microsoft.com/office/officeart/2005/8/layout/process4"/>
    <dgm:cxn modelId="{08A85E8C-268A-4D88-875D-33D3BDFF992C}" type="presParOf" srcId="{AE8F8229-F2F4-4A3B-8749-21CA29D84BE0}" destId="{034AA25F-014F-4C4E-A005-98255A071925}" srcOrd="4" destOrd="0" presId="urn:microsoft.com/office/officeart/2005/8/layout/process4"/>
    <dgm:cxn modelId="{10B6A449-E53A-4B98-A3CC-EBEB6EF65EEE}" type="presParOf" srcId="{034AA25F-014F-4C4E-A005-98255A071925}" destId="{377DB8EC-3C66-4982-B263-803E102BF893}" srcOrd="0" destOrd="0" presId="urn:microsoft.com/office/officeart/2005/8/layout/process4"/>
    <dgm:cxn modelId="{B5E6FE71-6A69-46BE-9ECD-927C77A993C1}" type="presParOf" srcId="{AE8F8229-F2F4-4A3B-8749-21CA29D84BE0}" destId="{0CE34F58-E4BF-4C67-AEC8-336C41F4A3C8}" srcOrd="5" destOrd="0" presId="urn:microsoft.com/office/officeart/2005/8/layout/process4"/>
    <dgm:cxn modelId="{D05B23A6-A067-4488-A4C1-0B059406F203}" type="presParOf" srcId="{AE8F8229-F2F4-4A3B-8749-21CA29D84BE0}" destId="{3865F1DB-392D-4717-9DC7-9851F5FF087A}" srcOrd="6" destOrd="0" presId="urn:microsoft.com/office/officeart/2005/8/layout/process4"/>
    <dgm:cxn modelId="{E88E2E6D-6F98-47F9-91D3-447C5658ADCD}" type="presParOf" srcId="{3865F1DB-392D-4717-9DC7-9851F5FF087A}" destId="{FA02502C-E403-44DD-8528-C00D1C574BB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980DD02-FBCB-488D-A687-5E3C6F56BCED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DF55EAF8-0C1E-4E0C-ADD5-9F3279E666EC}" type="pres">
      <dgm:prSet presAssocID="{5980DD02-FBCB-488D-A687-5E3C6F56BCED}" presName="Name0" presStyleCnt="0">
        <dgm:presLayoutVars>
          <dgm:dir/>
          <dgm:resizeHandles val="exact"/>
        </dgm:presLayoutVars>
      </dgm:prSet>
      <dgm:spPr/>
    </dgm:pt>
  </dgm:ptLst>
  <dgm:cxnLst>
    <dgm:cxn modelId="{D95397F2-D93D-46D1-8ECE-98998BA916BF}" type="presOf" srcId="{5980DD02-FBCB-488D-A687-5E3C6F56BCED}" destId="{DF55EAF8-0C1E-4E0C-ADD5-9F3279E666E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2CD1F2E-6847-4A4A-967E-B8A77F6CD557}" type="doc">
      <dgm:prSet loTypeId="urn:microsoft.com/office/officeart/2005/8/layout/hProcess9" loCatId="process" qsTypeId="urn:microsoft.com/office/officeart/2005/8/quickstyle/simple4" qsCatId="simple" csTypeId="urn:microsoft.com/office/officeart/2005/8/colors/accent0_1" csCatId="mainScheme" phldr="1"/>
      <dgm:spPr/>
    </dgm:pt>
    <dgm:pt modelId="{3F16AE1C-4F55-4E18-A24D-0C0BA3F3CDBF}">
      <dgm:prSet phldrT="[Texto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innerShdw blurRad="114300">
            <a:prstClr val="black"/>
          </a:innerShdw>
        </a:effectLst>
      </dgm:spPr>
      <dgm:t>
        <a:bodyPr/>
        <a:lstStyle/>
        <a:p>
          <a:endParaRPr lang="pt-PT" dirty="0"/>
        </a:p>
      </dgm:t>
    </dgm:pt>
    <dgm:pt modelId="{B24A3973-55AC-447C-A0B5-B3B9CACCFADE}" type="parTrans" cxnId="{70BADDE2-4677-40DC-BB77-EA920C7948B4}">
      <dgm:prSet/>
      <dgm:spPr/>
      <dgm:t>
        <a:bodyPr/>
        <a:lstStyle/>
        <a:p>
          <a:endParaRPr lang="pt-PT"/>
        </a:p>
      </dgm:t>
    </dgm:pt>
    <dgm:pt modelId="{A5A81F3D-4038-4CF0-BAA4-F807F39626B6}" type="sibTrans" cxnId="{70BADDE2-4677-40DC-BB77-EA920C7948B4}">
      <dgm:prSet/>
      <dgm:spPr/>
      <dgm:t>
        <a:bodyPr/>
        <a:lstStyle/>
        <a:p>
          <a:endParaRPr lang="pt-PT"/>
        </a:p>
      </dgm:t>
    </dgm:pt>
    <dgm:pt modelId="{5F8D2965-5374-4313-ABB5-FE5A53EED636}">
      <dgm:prSet phldrT="[Texto]"/>
      <dgm:spPr/>
      <dgm:t>
        <a:bodyPr/>
        <a:lstStyle/>
        <a:p>
          <a:endParaRPr lang="pt-PT" dirty="0"/>
        </a:p>
      </dgm:t>
    </dgm:pt>
    <dgm:pt modelId="{FDA1AF39-FB0E-449B-A166-640EA46FE952}" type="sibTrans" cxnId="{55FBABA9-E2C2-4D62-81C2-6E1B92B506D1}">
      <dgm:prSet/>
      <dgm:spPr/>
      <dgm:t>
        <a:bodyPr/>
        <a:lstStyle/>
        <a:p>
          <a:endParaRPr lang="pt-PT"/>
        </a:p>
      </dgm:t>
    </dgm:pt>
    <dgm:pt modelId="{4F59EC27-11FE-4DEF-A027-252FB33DA257}" type="parTrans" cxnId="{55FBABA9-E2C2-4D62-81C2-6E1B92B506D1}">
      <dgm:prSet/>
      <dgm:spPr/>
      <dgm:t>
        <a:bodyPr/>
        <a:lstStyle/>
        <a:p>
          <a:endParaRPr lang="pt-PT"/>
        </a:p>
      </dgm:t>
    </dgm:pt>
    <dgm:pt modelId="{7112E4EA-E993-4E09-8BF4-C68A90F5CBE3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pt-PT"/>
        </a:p>
      </dgm:t>
    </dgm:pt>
    <dgm:pt modelId="{A36C5319-0655-4DFF-8A89-8385AE8D7681}" type="parTrans" cxnId="{35BD9321-8985-413B-9670-403ACB7B506B}">
      <dgm:prSet/>
      <dgm:spPr/>
      <dgm:t>
        <a:bodyPr/>
        <a:lstStyle/>
        <a:p>
          <a:endParaRPr lang="pt-PT"/>
        </a:p>
      </dgm:t>
    </dgm:pt>
    <dgm:pt modelId="{C091210D-50F8-4ABC-945A-28B536B6F3F1}" type="sibTrans" cxnId="{35BD9321-8985-413B-9670-403ACB7B506B}">
      <dgm:prSet/>
      <dgm:spPr/>
      <dgm:t>
        <a:bodyPr/>
        <a:lstStyle/>
        <a:p>
          <a:endParaRPr lang="pt-PT"/>
        </a:p>
      </dgm:t>
    </dgm:pt>
    <dgm:pt modelId="{66665835-85BF-412C-8E5C-3D72BCA7BFF3}" type="pres">
      <dgm:prSet presAssocID="{12CD1F2E-6847-4A4A-967E-B8A77F6CD557}" presName="CompostProcess" presStyleCnt="0">
        <dgm:presLayoutVars>
          <dgm:dir/>
          <dgm:resizeHandles val="exact"/>
        </dgm:presLayoutVars>
      </dgm:prSet>
      <dgm:spPr/>
    </dgm:pt>
    <dgm:pt modelId="{10AC57A2-7E21-4305-A520-D35F76165100}" type="pres">
      <dgm:prSet presAssocID="{12CD1F2E-6847-4A4A-967E-B8A77F6CD557}" presName="arrow" presStyleLbl="bgShp" presStyleIdx="0" presStyleCnt="1"/>
      <dgm:spPr/>
    </dgm:pt>
    <dgm:pt modelId="{2CE5E6C8-3C72-44A0-BA6B-4E36D4CE7AED}" type="pres">
      <dgm:prSet presAssocID="{12CD1F2E-6847-4A4A-967E-B8A77F6CD557}" presName="linearProcess" presStyleCnt="0"/>
      <dgm:spPr/>
    </dgm:pt>
    <dgm:pt modelId="{B661D11B-A186-4AE4-B79B-00508D1C663A}" type="pres">
      <dgm:prSet presAssocID="{5F8D2965-5374-4313-ABB5-FE5A53EED636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4E47EC3-968B-4F63-9697-FFC7EFB4730B}" type="pres">
      <dgm:prSet presAssocID="{FDA1AF39-FB0E-449B-A166-640EA46FE952}" presName="sibTrans" presStyleCnt="0"/>
      <dgm:spPr/>
    </dgm:pt>
    <dgm:pt modelId="{5DEE2DDA-D226-4B24-B09E-EAE8F6831C52}" type="pres">
      <dgm:prSet presAssocID="{7112E4EA-E993-4E09-8BF4-C68A90F5CBE3}" presName="textNode" presStyleLbl="node1" presStyleIdx="1" presStyleCnt="3" custLinFactNeighborX="-3345" custLinFactNeighborY="-2336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8206A125-B34D-4AD3-ACF7-F65C05DA74C3}" type="pres">
      <dgm:prSet presAssocID="{C091210D-50F8-4ABC-945A-28B536B6F3F1}" presName="sibTrans" presStyleCnt="0"/>
      <dgm:spPr/>
    </dgm:pt>
    <dgm:pt modelId="{74E29001-47AD-4954-B263-91B90D4D87FC}" type="pres">
      <dgm:prSet presAssocID="{3F16AE1C-4F55-4E18-A24D-0C0BA3F3CDBF}" presName="textNode" presStyleLbl="node1" presStyleIdx="2" presStyleCnt="3" custScaleX="129872" custScaleY="120717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899CDC73-DA80-48F2-995D-A42A2FEBE420}" type="presOf" srcId="{12CD1F2E-6847-4A4A-967E-B8A77F6CD557}" destId="{66665835-85BF-412C-8E5C-3D72BCA7BFF3}" srcOrd="0" destOrd="0" presId="urn:microsoft.com/office/officeart/2005/8/layout/hProcess9"/>
    <dgm:cxn modelId="{282EED89-D5EE-456C-B364-EC7BEF190A5D}" type="presOf" srcId="{3F16AE1C-4F55-4E18-A24D-0C0BA3F3CDBF}" destId="{74E29001-47AD-4954-B263-91B90D4D87FC}" srcOrd="0" destOrd="0" presId="urn:microsoft.com/office/officeart/2005/8/layout/hProcess9"/>
    <dgm:cxn modelId="{35BD9321-8985-413B-9670-403ACB7B506B}" srcId="{12CD1F2E-6847-4A4A-967E-B8A77F6CD557}" destId="{7112E4EA-E993-4E09-8BF4-C68A90F5CBE3}" srcOrd="1" destOrd="0" parTransId="{A36C5319-0655-4DFF-8A89-8385AE8D7681}" sibTransId="{C091210D-50F8-4ABC-945A-28B536B6F3F1}"/>
    <dgm:cxn modelId="{70BADDE2-4677-40DC-BB77-EA920C7948B4}" srcId="{12CD1F2E-6847-4A4A-967E-B8A77F6CD557}" destId="{3F16AE1C-4F55-4E18-A24D-0C0BA3F3CDBF}" srcOrd="2" destOrd="0" parTransId="{B24A3973-55AC-447C-A0B5-B3B9CACCFADE}" sibTransId="{A5A81F3D-4038-4CF0-BAA4-F807F39626B6}"/>
    <dgm:cxn modelId="{55FBABA9-E2C2-4D62-81C2-6E1B92B506D1}" srcId="{12CD1F2E-6847-4A4A-967E-B8A77F6CD557}" destId="{5F8D2965-5374-4313-ABB5-FE5A53EED636}" srcOrd="0" destOrd="0" parTransId="{4F59EC27-11FE-4DEF-A027-252FB33DA257}" sibTransId="{FDA1AF39-FB0E-449B-A166-640EA46FE952}"/>
    <dgm:cxn modelId="{22863FD3-A16B-4C32-8012-28496E4C811B}" type="presOf" srcId="{7112E4EA-E993-4E09-8BF4-C68A90F5CBE3}" destId="{5DEE2DDA-D226-4B24-B09E-EAE8F6831C52}" srcOrd="0" destOrd="0" presId="urn:microsoft.com/office/officeart/2005/8/layout/hProcess9"/>
    <dgm:cxn modelId="{63520823-90F1-42AB-A865-578BE7847DA7}" type="presOf" srcId="{5F8D2965-5374-4313-ABB5-FE5A53EED636}" destId="{B661D11B-A186-4AE4-B79B-00508D1C663A}" srcOrd="0" destOrd="0" presId="urn:microsoft.com/office/officeart/2005/8/layout/hProcess9"/>
    <dgm:cxn modelId="{E6999D26-8876-4D44-9F69-2F7C1EE0D9E6}" type="presParOf" srcId="{66665835-85BF-412C-8E5C-3D72BCA7BFF3}" destId="{10AC57A2-7E21-4305-A520-D35F76165100}" srcOrd="0" destOrd="0" presId="urn:microsoft.com/office/officeart/2005/8/layout/hProcess9"/>
    <dgm:cxn modelId="{923D6924-EE21-4956-A766-92F58BB7AC1A}" type="presParOf" srcId="{66665835-85BF-412C-8E5C-3D72BCA7BFF3}" destId="{2CE5E6C8-3C72-44A0-BA6B-4E36D4CE7AED}" srcOrd="1" destOrd="0" presId="urn:microsoft.com/office/officeart/2005/8/layout/hProcess9"/>
    <dgm:cxn modelId="{0457A296-391C-4877-85D9-71901F7BE424}" type="presParOf" srcId="{2CE5E6C8-3C72-44A0-BA6B-4E36D4CE7AED}" destId="{B661D11B-A186-4AE4-B79B-00508D1C663A}" srcOrd="0" destOrd="0" presId="urn:microsoft.com/office/officeart/2005/8/layout/hProcess9"/>
    <dgm:cxn modelId="{2109076D-3008-475B-BC0F-9D8B52BB89A2}" type="presParOf" srcId="{2CE5E6C8-3C72-44A0-BA6B-4E36D4CE7AED}" destId="{74E47EC3-968B-4F63-9697-FFC7EFB4730B}" srcOrd="1" destOrd="0" presId="urn:microsoft.com/office/officeart/2005/8/layout/hProcess9"/>
    <dgm:cxn modelId="{AB06F53B-719E-4019-BB65-706DF29F5395}" type="presParOf" srcId="{2CE5E6C8-3C72-44A0-BA6B-4E36D4CE7AED}" destId="{5DEE2DDA-D226-4B24-B09E-EAE8F6831C52}" srcOrd="2" destOrd="0" presId="urn:microsoft.com/office/officeart/2005/8/layout/hProcess9"/>
    <dgm:cxn modelId="{E7854B52-5E23-4834-84FB-02BB2834F27F}" type="presParOf" srcId="{2CE5E6C8-3C72-44A0-BA6B-4E36D4CE7AED}" destId="{8206A125-B34D-4AD3-ACF7-F65C05DA74C3}" srcOrd="3" destOrd="0" presId="urn:microsoft.com/office/officeart/2005/8/layout/hProcess9"/>
    <dgm:cxn modelId="{D195E4EA-BCC8-44D9-868D-F0C1DD47B897}" type="presParOf" srcId="{2CE5E6C8-3C72-44A0-BA6B-4E36D4CE7AED}" destId="{74E29001-47AD-4954-B263-91B90D4D87F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EF071-106A-42B9-A8C3-4AA590D53FF7}">
      <dsp:nvSpPr>
        <dsp:cNvPr id="0" name=""/>
        <dsp:cNvSpPr/>
      </dsp:nvSpPr>
      <dsp:spPr>
        <a:xfrm>
          <a:off x="0" y="0"/>
          <a:ext cx="7092184" cy="1438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600" kern="1200" dirty="0"/>
            <a:t>Instituto de Meios Audiovisuais da Educação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600" kern="1200" dirty="0"/>
            <a:t> 1964|1971 </a:t>
          </a:r>
        </a:p>
      </dsp:txBody>
      <dsp:txXfrm>
        <a:off x="1562319" y="0"/>
        <a:ext cx="5529864" cy="1438827"/>
      </dsp:txXfrm>
    </dsp:sp>
    <dsp:sp modelId="{AB1AE1CB-D718-4AE4-A5FD-08B0C631CA64}">
      <dsp:nvSpPr>
        <dsp:cNvPr id="0" name=""/>
        <dsp:cNvSpPr/>
      </dsp:nvSpPr>
      <dsp:spPr>
        <a:xfrm>
          <a:off x="143882" y="143882"/>
          <a:ext cx="1418436" cy="115106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E614B71-68F1-4D4B-B9C0-9A112070F37D}">
      <dsp:nvSpPr>
        <dsp:cNvPr id="0" name=""/>
        <dsp:cNvSpPr/>
      </dsp:nvSpPr>
      <dsp:spPr>
        <a:xfrm>
          <a:off x="0" y="1582710"/>
          <a:ext cx="7092184" cy="1438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600" kern="1200" dirty="0"/>
            <a:t>Instituto de Tecnologia Educativa 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600" kern="1200" dirty="0"/>
            <a:t>1971|1988</a:t>
          </a:r>
        </a:p>
      </dsp:txBody>
      <dsp:txXfrm>
        <a:off x="1562319" y="1582710"/>
        <a:ext cx="5529864" cy="1438827"/>
      </dsp:txXfrm>
    </dsp:sp>
    <dsp:sp modelId="{59650D7A-6A6B-4B84-B548-81B64E723383}">
      <dsp:nvSpPr>
        <dsp:cNvPr id="0" name=""/>
        <dsp:cNvSpPr/>
      </dsp:nvSpPr>
      <dsp:spPr>
        <a:xfrm>
          <a:off x="143882" y="1726593"/>
          <a:ext cx="1418436" cy="115106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l="-10000" r="-10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87AB1E6-4E5F-41AD-9170-9467B848F96A}">
      <dsp:nvSpPr>
        <dsp:cNvPr id="0" name=""/>
        <dsp:cNvSpPr/>
      </dsp:nvSpPr>
      <dsp:spPr>
        <a:xfrm>
          <a:off x="0" y="3165421"/>
          <a:ext cx="7092184" cy="14388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600" kern="1200" dirty="0"/>
            <a:t>Instituto Português de Ensino a Distância 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600" kern="1200" dirty="0"/>
            <a:t> 1979|1987</a:t>
          </a:r>
        </a:p>
      </dsp:txBody>
      <dsp:txXfrm>
        <a:off x="1562319" y="3165421"/>
        <a:ext cx="5529864" cy="1438827"/>
      </dsp:txXfrm>
    </dsp:sp>
    <dsp:sp modelId="{F77B2B16-ADFA-4925-8996-5DA637760AF2}">
      <dsp:nvSpPr>
        <dsp:cNvPr id="0" name=""/>
        <dsp:cNvSpPr/>
      </dsp:nvSpPr>
      <dsp:spPr>
        <a:xfrm>
          <a:off x="143882" y="3309303"/>
          <a:ext cx="1418436" cy="115106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l="-22000" r="-22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A4B773-186B-4BAA-868F-38B828634256}">
      <dsp:nvSpPr>
        <dsp:cNvPr id="0" name=""/>
        <dsp:cNvSpPr/>
      </dsp:nvSpPr>
      <dsp:spPr>
        <a:xfrm>
          <a:off x="-5032431" y="-764114"/>
          <a:ext cx="5939362" cy="5939362"/>
        </a:xfrm>
        <a:prstGeom prst="blockArc">
          <a:avLst>
            <a:gd name="adj1" fmla="val 18900000"/>
            <a:gd name="adj2" fmla="val 2700000"/>
            <a:gd name="adj3" fmla="val 364"/>
          </a:avLst>
        </a:prstGeom>
        <a:noFill/>
        <a:ln w="63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661EC7-F9C5-454B-A6DA-5BC388D0F23E}">
      <dsp:nvSpPr>
        <dsp:cNvPr id="0" name=""/>
        <dsp:cNvSpPr/>
      </dsp:nvSpPr>
      <dsp:spPr>
        <a:xfrm>
          <a:off x="728119" y="630174"/>
          <a:ext cx="7913614" cy="12601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262" tIns="124460" rIns="124460" bIns="124460" numCol="1" spcCol="1270" anchor="ctr" anchorCtr="0">
          <a:noAutofit/>
        </a:bodyPr>
        <a:lstStyle/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4900" b="1" kern="1200" dirty="0" smtClean="0"/>
            <a:t>IDENTIDADE | PERTENÇA  </a:t>
          </a:r>
          <a:endParaRPr lang="pt-PT" sz="4900" b="1" kern="1200" dirty="0"/>
        </a:p>
      </dsp:txBody>
      <dsp:txXfrm>
        <a:off x="728119" y="630174"/>
        <a:ext cx="7913614" cy="1260172"/>
      </dsp:txXfrm>
    </dsp:sp>
    <dsp:sp modelId="{C610BBCB-D91C-4448-A00E-F588B65C09D8}">
      <dsp:nvSpPr>
        <dsp:cNvPr id="0" name=""/>
        <dsp:cNvSpPr/>
      </dsp:nvSpPr>
      <dsp:spPr>
        <a:xfrm>
          <a:off x="-59487" y="472652"/>
          <a:ext cx="1575215" cy="15752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ED5EC-6DF6-43CC-97B3-6C839482586C}">
      <dsp:nvSpPr>
        <dsp:cNvPr id="0" name=""/>
        <dsp:cNvSpPr/>
      </dsp:nvSpPr>
      <dsp:spPr>
        <a:xfrm>
          <a:off x="562606" y="2429347"/>
          <a:ext cx="8244641" cy="12601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00262" tIns="124460" rIns="124460" bIns="124460" numCol="1" spcCol="1270" anchor="ctr" anchorCtr="0">
          <a:noAutofit/>
        </a:bodyPr>
        <a:lstStyle/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4900" b="1" kern="1200" dirty="0" smtClean="0"/>
            <a:t>INOVAÇÃO | CRIATIVIDADE</a:t>
          </a:r>
          <a:endParaRPr lang="pt-PT" sz="4900" b="1" kern="1200" dirty="0"/>
        </a:p>
      </dsp:txBody>
      <dsp:txXfrm>
        <a:off x="562606" y="2429347"/>
        <a:ext cx="8244641" cy="1260172"/>
      </dsp:txXfrm>
    </dsp:sp>
    <dsp:sp modelId="{1588D654-149D-43E3-80A4-7584BF028718}">
      <dsp:nvSpPr>
        <dsp:cNvPr id="0" name=""/>
        <dsp:cNvSpPr/>
      </dsp:nvSpPr>
      <dsp:spPr>
        <a:xfrm>
          <a:off x="-59487" y="2363264"/>
          <a:ext cx="1575215" cy="15752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78729A-5860-46B2-B52E-E9967EEEAF5E}">
      <dsp:nvSpPr>
        <dsp:cNvPr id="0" name=""/>
        <dsp:cNvSpPr/>
      </dsp:nvSpPr>
      <dsp:spPr>
        <a:xfrm>
          <a:off x="0" y="1315358"/>
          <a:ext cx="3121666" cy="2150828"/>
        </a:xfrm>
        <a:prstGeom prst="round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7A679E-0E63-4592-8965-82AC9934D54A}">
      <dsp:nvSpPr>
        <dsp:cNvPr id="0" name=""/>
        <dsp:cNvSpPr/>
      </dsp:nvSpPr>
      <dsp:spPr>
        <a:xfrm>
          <a:off x="1785" y="2480107"/>
          <a:ext cx="4098124" cy="986177"/>
        </a:xfrm>
        <a:prstGeom prst="rect">
          <a:avLst/>
        </a:prstGeom>
        <a:noFill/>
        <a:ln>
          <a:noFill/>
        </a:ln>
        <a:effectLst/>
        <a:scene3d>
          <a:camera prst="perspectiveRelaxed" fov="0">
            <a:rot lat="21594000" lon="21594000" rev="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0" numCol="1" spcCol="1270" anchor="t" anchorCtr="0">
          <a:noAutofit/>
          <a:sp3d extrusionH="28000" prstMaterial="matte"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500" b="1" kern="1200"/>
            <a:t>     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500" b="1" kern="1200"/>
            <a:t>                  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500" b="1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500" b="1" kern="1200"/>
            <a:t> </a:t>
          </a:r>
          <a:endParaRPr lang="pt-PT" sz="500" b="1" kern="1200" dirty="0"/>
        </a:p>
      </dsp:txBody>
      <dsp:txXfrm>
        <a:off x="1785" y="2480107"/>
        <a:ext cx="4098124" cy="9861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84067-CE31-44A5-ABF1-CF5F07DBF38D}">
      <dsp:nvSpPr>
        <dsp:cNvPr id="0" name=""/>
        <dsp:cNvSpPr/>
      </dsp:nvSpPr>
      <dsp:spPr>
        <a:xfrm>
          <a:off x="9426028" y="1615650"/>
          <a:ext cx="199801" cy="2504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4181"/>
              </a:lnTo>
              <a:lnTo>
                <a:pt x="199801" y="250418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485642-4014-4BC4-ABF7-C9D0BC017A2A}">
      <dsp:nvSpPr>
        <dsp:cNvPr id="0" name=""/>
        <dsp:cNvSpPr/>
      </dsp:nvSpPr>
      <dsp:spPr>
        <a:xfrm>
          <a:off x="9426028" y="1615650"/>
          <a:ext cx="199801" cy="1558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8453"/>
              </a:lnTo>
              <a:lnTo>
                <a:pt x="199801" y="155845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581E4-627A-4BF1-B4CF-23D65D26858F}">
      <dsp:nvSpPr>
        <dsp:cNvPr id="0" name=""/>
        <dsp:cNvSpPr/>
      </dsp:nvSpPr>
      <dsp:spPr>
        <a:xfrm>
          <a:off x="9426028" y="1615650"/>
          <a:ext cx="199801" cy="61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725"/>
              </a:lnTo>
              <a:lnTo>
                <a:pt x="199801" y="61272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AD647-EAF0-413C-9407-8F5A6AA6D4D9}">
      <dsp:nvSpPr>
        <dsp:cNvPr id="0" name=""/>
        <dsp:cNvSpPr/>
      </dsp:nvSpPr>
      <dsp:spPr>
        <a:xfrm>
          <a:off x="5929498" y="666005"/>
          <a:ext cx="4029335" cy="283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777"/>
              </a:lnTo>
              <a:lnTo>
                <a:pt x="4029335" y="143777"/>
              </a:lnTo>
              <a:lnTo>
                <a:pt x="4029335" y="28363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0A50C2-6526-46A4-A2F1-C3C9EB18943F}">
      <dsp:nvSpPr>
        <dsp:cNvPr id="0" name=""/>
        <dsp:cNvSpPr/>
      </dsp:nvSpPr>
      <dsp:spPr>
        <a:xfrm>
          <a:off x="7814294" y="1615650"/>
          <a:ext cx="199801" cy="3449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9910"/>
              </a:lnTo>
              <a:lnTo>
                <a:pt x="199801" y="3449910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ED5D80-F6C9-4175-B492-B99ECFFF2F86}">
      <dsp:nvSpPr>
        <dsp:cNvPr id="0" name=""/>
        <dsp:cNvSpPr/>
      </dsp:nvSpPr>
      <dsp:spPr>
        <a:xfrm>
          <a:off x="7814294" y="1615650"/>
          <a:ext cx="199801" cy="2504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4181"/>
              </a:lnTo>
              <a:lnTo>
                <a:pt x="199801" y="250418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09DB88-C794-45CE-A096-588C191E683B}">
      <dsp:nvSpPr>
        <dsp:cNvPr id="0" name=""/>
        <dsp:cNvSpPr/>
      </dsp:nvSpPr>
      <dsp:spPr>
        <a:xfrm>
          <a:off x="7814294" y="1615650"/>
          <a:ext cx="199801" cy="1558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8453"/>
              </a:lnTo>
              <a:lnTo>
                <a:pt x="199801" y="155845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1C198-709C-4EC6-B362-52D0FE039486}">
      <dsp:nvSpPr>
        <dsp:cNvPr id="0" name=""/>
        <dsp:cNvSpPr/>
      </dsp:nvSpPr>
      <dsp:spPr>
        <a:xfrm>
          <a:off x="7814294" y="1615650"/>
          <a:ext cx="199801" cy="61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725"/>
              </a:lnTo>
              <a:lnTo>
                <a:pt x="199801" y="61272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6F70B-D41C-4C37-85E7-2889B16F2C24}">
      <dsp:nvSpPr>
        <dsp:cNvPr id="0" name=""/>
        <dsp:cNvSpPr/>
      </dsp:nvSpPr>
      <dsp:spPr>
        <a:xfrm>
          <a:off x="5929498" y="666005"/>
          <a:ext cx="2417601" cy="283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777"/>
              </a:lnTo>
              <a:lnTo>
                <a:pt x="2417601" y="143777"/>
              </a:lnTo>
              <a:lnTo>
                <a:pt x="2417601" y="28363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84642-DA22-40EE-9583-8571B0EC3F09}">
      <dsp:nvSpPr>
        <dsp:cNvPr id="0" name=""/>
        <dsp:cNvSpPr/>
      </dsp:nvSpPr>
      <dsp:spPr>
        <a:xfrm>
          <a:off x="6202560" y="1615650"/>
          <a:ext cx="199801" cy="4395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5638"/>
              </a:lnTo>
              <a:lnTo>
                <a:pt x="199801" y="439563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F9FD08-CCAC-4B88-BE3C-B7B2A9B30CB9}">
      <dsp:nvSpPr>
        <dsp:cNvPr id="0" name=""/>
        <dsp:cNvSpPr/>
      </dsp:nvSpPr>
      <dsp:spPr>
        <a:xfrm>
          <a:off x="6202560" y="1615650"/>
          <a:ext cx="199801" cy="3449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9910"/>
              </a:lnTo>
              <a:lnTo>
                <a:pt x="199801" y="3449910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EC750D-0DC3-43D1-876C-EF5BC8AFA678}">
      <dsp:nvSpPr>
        <dsp:cNvPr id="0" name=""/>
        <dsp:cNvSpPr/>
      </dsp:nvSpPr>
      <dsp:spPr>
        <a:xfrm>
          <a:off x="6202560" y="1615650"/>
          <a:ext cx="199801" cy="2504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4181"/>
              </a:lnTo>
              <a:lnTo>
                <a:pt x="199801" y="250418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516A11-7C4B-408B-8013-8F998894F41E}">
      <dsp:nvSpPr>
        <dsp:cNvPr id="0" name=""/>
        <dsp:cNvSpPr/>
      </dsp:nvSpPr>
      <dsp:spPr>
        <a:xfrm>
          <a:off x="6202560" y="1615650"/>
          <a:ext cx="199801" cy="1558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8453"/>
              </a:lnTo>
              <a:lnTo>
                <a:pt x="199801" y="155845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0F97B8-4740-48BF-B26E-63E8DF0BC443}">
      <dsp:nvSpPr>
        <dsp:cNvPr id="0" name=""/>
        <dsp:cNvSpPr/>
      </dsp:nvSpPr>
      <dsp:spPr>
        <a:xfrm>
          <a:off x="6202560" y="1615650"/>
          <a:ext cx="199801" cy="61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725"/>
              </a:lnTo>
              <a:lnTo>
                <a:pt x="199801" y="61272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BB516F-174F-4D94-B066-9FC9392DFAC7}">
      <dsp:nvSpPr>
        <dsp:cNvPr id="0" name=""/>
        <dsp:cNvSpPr/>
      </dsp:nvSpPr>
      <dsp:spPr>
        <a:xfrm>
          <a:off x="5929498" y="666005"/>
          <a:ext cx="805867" cy="283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777"/>
              </a:lnTo>
              <a:lnTo>
                <a:pt x="805867" y="143777"/>
              </a:lnTo>
              <a:lnTo>
                <a:pt x="805867" y="28363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DA765-6E3E-4DA9-97E1-CA796139D8B2}">
      <dsp:nvSpPr>
        <dsp:cNvPr id="0" name=""/>
        <dsp:cNvSpPr/>
      </dsp:nvSpPr>
      <dsp:spPr>
        <a:xfrm>
          <a:off x="4590826" y="1615650"/>
          <a:ext cx="199801" cy="1558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8453"/>
              </a:lnTo>
              <a:lnTo>
                <a:pt x="199801" y="155845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8E40C4-8794-4B09-93B6-61D5369DCF51}">
      <dsp:nvSpPr>
        <dsp:cNvPr id="0" name=""/>
        <dsp:cNvSpPr/>
      </dsp:nvSpPr>
      <dsp:spPr>
        <a:xfrm>
          <a:off x="4590826" y="1615650"/>
          <a:ext cx="199801" cy="61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725"/>
              </a:lnTo>
              <a:lnTo>
                <a:pt x="199801" y="61272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6C24E-04E7-485B-8590-5C730DCD8DB9}">
      <dsp:nvSpPr>
        <dsp:cNvPr id="0" name=""/>
        <dsp:cNvSpPr/>
      </dsp:nvSpPr>
      <dsp:spPr>
        <a:xfrm>
          <a:off x="5123631" y="666005"/>
          <a:ext cx="805867" cy="283638"/>
        </a:xfrm>
        <a:custGeom>
          <a:avLst/>
          <a:gdLst/>
          <a:ahLst/>
          <a:cxnLst/>
          <a:rect l="0" t="0" r="0" b="0"/>
          <a:pathLst>
            <a:path>
              <a:moveTo>
                <a:pt x="805867" y="0"/>
              </a:moveTo>
              <a:lnTo>
                <a:pt x="805867" y="143777"/>
              </a:lnTo>
              <a:lnTo>
                <a:pt x="0" y="143777"/>
              </a:lnTo>
              <a:lnTo>
                <a:pt x="0" y="28363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D01F09-0AA5-4F66-AC03-CA0276F6E285}">
      <dsp:nvSpPr>
        <dsp:cNvPr id="0" name=""/>
        <dsp:cNvSpPr/>
      </dsp:nvSpPr>
      <dsp:spPr>
        <a:xfrm>
          <a:off x="2979092" y="1615650"/>
          <a:ext cx="199801" cy="2504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4181"/>
              </a:lnTo>
              <a:lnTo>
                <a:pt x="199801" y="250418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37D1C2-840B-42E4-9504-225A4CB2F442}">
      <dsp:nvSpPr>
        <dsp:cNvPr id="0" name=""/>
        <dsp:cNvSpPr/>
      </dsp:nvSpPr>
      <dsp:spPr>
        <a:xfrm>
          <a:off x="2979092" y="1615650"/>
          <a:ext cx="199801" cy="1558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8453"/>
              </a:lnTo>
              <a:lnTo>
                <a:pt x="199801" y="155845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996D8E-D73D-4CC9-8303-904AB38E36E2}">
      <dsp:nvSpPr>
        <dsp:cNvPr id="0" name=""/>
        <dsp:cNvSpPr/>
      </dsp:nvSpPr>
      <dsp:spPr>
        <a:xfrm>
          <a:off x="2979092" y="1615650"/>
          <a:ext cx="199801" cy="61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725"/>
              </a:lnTo>
              <a:lnTo>
                <a:pt x="199801" y="61272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36C99-69BF-481A-9176-DB78B7DDE074}">
      <dsp:nvSpPr>
        <dsp:cNvPr id="0" name=""/>
        <dsp:cNvSpPr/>
      </dsp:nvSpPr>
      <dsp:spPr>
        <a:xfrm>
          <a:off x="3511896" y="666005"/>
          <a:ext cx="2417601" cy="283638"/>
        </a:xfrm>
        <a:custGeom>
          <a:avLst/>
          <a:gdLst/>
          <a:ahLst/>
          <a:cxnLst/>
          <a:rect l="0" t="0" r="0" b="0"/>
          <a:pathLst>
            <a:path>
              <a:moveTo>
                <a:pt x="2417601" y="0"/>
              </a:moveTo>
              <a:lnTo>
                <a:pt x="2417601" y="143777"/>
              </a:lnTo>
              <a:lnTo>
                <a:pt x="0" y="143777"/>
              </a:lnTo>
              <a:lnTo>
                <a:pt x="0" y="28363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C2C35-6898-47FC-881D-CE8A8BD15B87}">
      <dsp:nvSpPr>
        <dsp:cNvPr id="0" name=""/>
        <dsp:cNvSpPr/>
      </dsp:nvSpPr>
      <dsp:spPr>
        <a:xfrm>
          <a:off x="1367358" y="1615650"/>
          <a:ext cx="199801" cy="3449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9910"/>
              </a:lnTo>
              <a:lnTo>
                <a:pt x="199801" y="3449910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F297A-182C-4CE1-8C58-129395344E8B}">
      <dsp:nvSpPr>
        <dsp:cNvPr id="0" name=""/>
        <dsp:cNvSpPr/>
      </dsp:nvSpPr>
      <dsp:spPr>
        <a:xfrm>
          <a:off x="1367358" y="1615650"/>
          <a:ext cx="199801" cy="2504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4181"/>
              </a:lnTo>
              <a:lnTo>
                <a:pt x="199801" y="2504181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BA182A-1BE5-46F6-8A03-3709C7178AB0}">
      <dsp:nvSpPr>
        <dsp:cNvPr id="0" name=""/>
        <dsp:cNvSpPr/>
      </dsp:nvSpPr>
      <dsp:spPr>
        <a:xfrm>
          <a:off x="1367358" y="1615650"/>
          <a:ext cx="199801" cy="1558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8453"/>
              </a:lnTo>
              <a:lnTo>
                <a:pt x="199801" y="1558453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FF8D5E-D5AC-42E7-872B-E69869F7159A}">
      <dsp:nvSpPr>
        <dsp:cNvPr id="0" name=""/>
        <dsp:cNvSpPr/>
      </dsp:nvSpPr>
      <dsp:spPr>
        <a:xfrm>
          <a:off x="1367358" y="1615650"/>
          <a:ext cx="199801" cy="61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725"/>
              </a:lnTo>
              <a:lnTo>
                <a:pt x="199801" y="612725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E040F-1793-4007-B861-820BD6058EB3}">
      <dsp:nvSpPr>
        <dsp:cNvPr id="0" name=""/>
        <dsp:cNvSpPr/>
      </dsp:nvSpPr>
      <dsp:spPr>
        <a:xfrm>
          <a:off x="1900162" y="666005"/>
          <a:ext cx="4029335" cy="283638"/>
        </a:xfrm>
        <a:custGeom>
          <a:avLst/>
          <a:gdLst/>
          <a:ahLst/>
          <a:cxnLst/>
          <a:rect l="0" t="0" r="0" b="0"/>
          <a:pathLst>
            <a:path>
              <a:moveTo>
                <a:pt x="4029335" y="0"/>
              </a:moveTo>
              <a:lnTo>
                <a:pt x="4029335" y="143777"/>
              </a:lnTo>
              <a:lnTo>
                <a:pt x="0" y="143777"/>
              </a:lnTo>
              <a:lnTo>
                <a:pt x="0" y="28363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DEC1BC-555E-4ED9-8A62-4425F4EB9B9B}">
      <dsp:nvSpPr>
        <dsp:cNvPr id="0" name=""/>
        <dsp:cNvSpPr/>
      </dsp:nvSpPr>
      <dsp:spPr>
        <a:xfrm>
          <a:off x="1994655" y="0"/>
          <a:ext cx="7869684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48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UNIVERSIDADE ABERTA</a:t>
          </a:r>
          <a:endParaRPr lang="pt-PT" sz="4800" b="1" kern="1200" dirty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1994655" y="0"/>
        <a:ext cx="7869684" cy="666005"/>
      </dsp:txXfrm>
    </dsp:sp>
    <dsp:sp modelId="{F220997E-A3A6-4140-95E3-FB2CD67D28A8}">
      <dsp:nvSpPr>
        <dsp:cNvPr id="0" name=""/>
        <dsp:cNvSpPr/>
      </dsp:nvSpPr>
      <dsp:spPr>
        <a:xfrm>
          <a:off x="1234157" y="949644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ACADÉMICO</a:t>
          </a:r>
          <a:endParaRPr lang="pt-PT" sz="1400" b="1" kern="1200" dirty="0"/>
        </a:p>
      </dsp:txBody>
      <dsp:txXfrm>
        <a:off x="1234157" y="949644"/>
        <a:ext cx="1332011" cy="666005"/>
      </dsp:txXfrm>
    </dsp:sp>
    <dsp:sp modelId="{90C38D1E-F690-4BFA-A1A5-87079E0D2346}">
      <dsp:nvSpPr>
        <dsp:cNvPr id="0" name=""/>
        <dsp:cNvSpPr/>
      </dsp:nvSpPr>
      <dsp:spPr>
        <a:xfrm>
          <a:off x="1567160" y="1895372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LICENCIATURAS</a:t>
          </a:r>
          <a:endParaRPr lang="pt-PT" sz="1200" b="1" kern="1200" dirty="0"/>
        </a:p>
      </dsp:txBody>
      <dsp:txXfrm>
        <a:off x="1567160" y="1895372"/>
        <a:ext cx="1332011" cy="666005"/>
      </dsp:txXfrm>
    </dsp:sp>
    <dsp:sp modelId="{3288FAA9-8AFA-4803-AC9A-C450A2EE401E}">
      <dsp:nvSpPr>
        <dsp:cNvPr id="0" name=""/>
        <dsp:cNvSpPr/>
      </dsp:nvSpPr>
      <dsp:spPr>
        <a:xfrm>
          <a:off x="1567160" y="2841101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MESTRADOS</a:t>
          </a:r>
          <a:endParaRPr lang="pt-PT" sz="1200" b="1" kern="1200" dirty="0"/>
        </a:p>
      </dsp:txBody>
      <dsp:txXfrm>
        <a:off x="1567160" y="2841101"/>
        <a:ext cx="1332011" cy="666005"/>
      </dsp:txXfrm>
    </dsp:sp>
    <dsp:sp modelId="{C5A28A17-86CB-48E8-9D6D-8D164B8EE7B9}">
      <dsp:nvSpPr>
        <dsp:cNvPr id="0" name=""/>
        <dsp:cNvSpPr/>
      </dsp:nvSpPr>
      <dsp:spPr>
        <a:xfrm>
          <a:off x="1567160" y="3786829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PÓS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GRADURAÇÕES</a:t>
          </a:r>
          <a:endParaRPr lang="pt-PT" sz="1200" b="1" kern="1200" dirty="0"/>
        </a:p>
      </dsp:txBody>
      <dsp:txXfrm>
        <a:off x="1567160" y="3786829"/>
        <a:ext cx="1332011" cy="666005"/>
      </dsp:txXfrm>
    </dsp:sp>
    <dsp:sp modelId="{CBE91B12-26E0-4BC3-B2E4-7396336B3909}">
      <dsp:nvSpPr>
        <dsp:cNvPr id="0" name=""/>
        <dsp:cNvSpPr/>
      </dsp:nvSpPr>
      <dsp:spPr>
        <a:xfrm>
          <a:off x="1567160" y="4732557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DOUTORAMENTOS</a:t>
          </a:r>
          <a:endParaRPr lang="pt-PT" sz="1200" b="1" kern="1200" dirty="0"/>
        </a:p>
      </dsp:txBody>
      <dsp:txXfrm>
        <a:off x="1567160" y="4732557"/>
        <a:ext cx="1332011" cy="666005"/>
      </dsp:txXfrm>
    </dsp:sp>
    <dsp:sp modelId="{12B6B537-D292-4704-AE0C-CC519861AD1A}">
      <dsp:nvSpPr>
        <dsp:cNvPr id="0" name=""/>
        <dsp:cNvSpPr/>
      </dsp:nvSpPr>
      <dsp:spPr>
        <a:xfrm>
          <a:off x="2845891" y="949644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FORMAÇÃO</a:t>
          </a:r>
          <a:endParaRPr lang="pt-PT" sz="1400" b="1" kern="1200" dirty="0"/>
        </a:p>
      </dsp:txBody>
      <dsp:txXfrm>
        <a:off x="2845891" y="949644"/>
        <a:ext cx="1332011" cy="666005"/>
      </dsp:txXfrm>
    </dsp:sp>
    <dsp:sp modelId="{55E8A71E-55FF-4079-A32B-CB8104999ED5}">
      <dsp:nvSpPr>
        <dsp:cNvPr id="0" name=""/>
        <dsp:cNvSpPr/>
      </dsp:nvSpPr>
      <dsp:spPr>
        <a:xfrm>
          <a:off x="3178894" y="1895372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PROFESSORES</a:t>
          </a:r>
          <a:endParaRPr lang="pt-PT" sz="1200" b="1" kern="1200" dirty="0"/>
        </a:p>
      </dsp:txBody>
      <dsp:txXfrm>
        <a:off x="3178894" y="1895372"/>
        <a:ext cx="1332011" cy="666005"/>
      </dsp:txXfrm>
    </dsp:sp>
    <dsp:sp modelId="{8F7F2AE2-6CDD-4282-8B28-0F7AFDD842B5}">
      <dsp:nvSpPr>
        <dsp:cNvPr id="0" name=""/>
        <dsp:cNvSpPr/>
      </dsp:nvSpPr>
      <dsp:spPr>
        <a:xfrm>
          <a:off x="3178894" y="2841101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APRENDIZAGEM AO LONGO DA VIDA</a:t>
          </a:r>
          <a:endParaRPr lang="pt-PT" sz="1200" b="1" kern="1200" dirty="0"/>
        </a:p>
      </dsp:txBody>
      <dsp:txXfrm>
        <a:off x="3178894" y="2841101"/>
        <a:ext cx="1332011" cy="666005"/>
      </dsp:txXfrm>
    </dsp:sp>
    <dsp:sp modelId="{1D2F8D1E-4114-414B-AD6A-4BF7446CE46B}">
      <dsp:nvSpPr>
        <dsp:cNvPr id="0" name=""/>
        <dsp:cNvSpPr/>
      </dsp:nvSpPr>
      <dsp:spPr>
        <a:xfrm>
          <a:off x="3178894" y="3786829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PROFISSIONAL</a:t>
          </a:r>
          <a:endParaRPr lang="pt-PT" sz="1200" b="1" kern="1200" dirty="0"/>
        </a:p>
      </dsp:txBody>
      <dsp:txXfrm>
        <a:off x="3178894" y="3786829"/>
        <a:ext cx="1332011" cy="666005"/>
      </dsp:txXfrm>
    </dsp:sp>
    <dsp:sp modelId="{EB489D32-C6CD-4D2A-9E14-5FB6708CDD3A}">
      <dsp:nvSpPr>
        <dsp:cNvPr id="0" name=""/>
        <dsp:cNvSpPr/>
      </dsp:nvSpPr>
      <dsp:spPr>
        <a:xfrm>
          <a:off x="4457625" y="949644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RECURSOS EDUCATIVOS</a:t>
          </a:r>
          <a:endParaRPr lang="pt-PT" sz="1400" b="1" kern="1200" dirty="0"/>
        </a:p>
      </dsp:txBody>
      <dsp:txXfrm>
        <a:off x="4457625" y="949644"/>
        <a:ext cx="1332011" cy="666005"/>
      </dsp:txXfrm>
    </dsp:sp>
    <dsp:sp modelId="{94DBF3A2-130F-44EF-AF33-1CC741D91AD6}">
      <dsp:nvSpPr>
        <dsp:cNvPr id="0" name=""/>
        <dsp:cNvSpPr/>
      </dsp:nvSpPr>
      <dsp:spPr>
        <a:xfrm>
          <a:off x="4790628" y="1895372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CIÊNCIAS</a:t>
          </a:r>
          <a:endParaRPr lang="pt-PT" sz="1200" b="1" kern="1200" dirty="0"/>
        </a:p>
      </dsp:txBody>
      <dsp:txXfrm>
        <a:off x="4790628" y="1895372"/>
        <a:ext cx="1332011" cy="666005"/>
      </dsp:txXfrm>
    </dsp:sp>
    <dsp:sp modelId="{21F2048D-3E0A-404C-B61A-B11FE19EDD40}">
      <dsp:nvSpPr>
        <dsp:cNvPr id="0" name=""/>
        <dsp:cNvSpPr/>
      </dsp:nvSpPr>
      <dsp:spPr>
        <a:xfrm>
          <a:off x="4790628" y="2841101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HUMANIDADES</a:t>
          </a:r>
          <a:endParaRPr lang="pt-PT" sz="1200" b="1" kern="1200" dirty="0"/>
        </a:p>
      </dsp:txBody>
      <dsp:txXfrm>
        <a:off x="4790628" y="2841101"/>
        <a:ext cx="1332011" cy="666005"/>
      </dsp:txXfrm>
    </dsp:sp>
    <dsp:sp modelId="{6A28087D-9B49-44B4-9999-755D4297F603}">
      <dsp:nvSpPr>
        <dsp:cNvPr id="0" name=""/>
        <dsp:cNvSpPr/>
      </dsp:nvSpPr>
      <dsp:spPr>
        <a:xfrm>
          <a:off x="6069359" y="949644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EVENTOS</a:t>
          </a:r>
          <a:endParaRPr lang="pt-PT" sz="1400" b="1" kern="1200" dirty="0"/>
        </a:p>
      </dsp:txBody>
      <dsp:txXfrm>
        <a:off x="6069359" y="949644"/>
        <a:ext cx="1332011" cy="666005"/>
      </dsp:txXfrm>
    </dsp:sp>
    <dsp:sp modelId="{01C5B66F-54F7-415F-9DC3-3057EC11D5D3}">
      <dsp:nvSpPr>
        <dsp:cNvPr id="0" name=""/>
        <dsp:cNvSpPr/>
      </dsp:nvSpPr>
      <dsp:spPr>
        <a:xfrm>
          <a:off x="6402362" y="1895372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ATOS OFICIAIS</a:t>
          </a:r>
          <a:endParaRPr lang="pt-PT" sz="1200" b="1" kern="1200" dirty="0"/>
        </a:p>
      </dsp:txBody>
      <dsp:txXfrm>
        <a:off x="6402362" y="1895372"/>
        <a:ext cx="1332011" cy="666005"/>
      </dsp:txXfrm>
    </dsp:sp>
    <dsp:sp modelId="{9EBB0EA8-E233-460D-BAB8-6A5424E9647B}">
      <dsp:nvSpPr>
        <dsp:cNvPr id="0" name=""/>
        <dsp:cNvSpPr/>
      </dsp:nvSpPr>
      <dsp:spPr>
        <a:xfrm>
          <a:off x="6402362" y="2841101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DIA DA UNIVERSIDADE ABERTA</a:t>
          </a:r>
          <a:endParaRPr lang="pt-PT" sz="1200" b="1" kern="1200" dirty="0"/>
        </a:p>
      </dsp:txBody>
      <dsp:txXfrm>
        <a:off x="6402362" y="2841101"/>
        <a:ext cx="1332011" cy="666005"/>
      </dsp:txXfrm>
    </dsp:sp>
    <dsp:sp modelId="{3362FAE7-6D9E-4AC2-A888-730DF2A328C7}">
      <dsp:nvSpPr>
        <dsp:cNvPr id="0" name=""/>
        <dsp:cNvSpPr/>
      </dsp:nvSpPr>
      <dsp:spPr>
        <a:xfrm>
          <a:off x="6402362" y="3786829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CONGRESSOS, CONFERÊNCIAS E SEMINÁRIOS</a:t>
          </a:r>
          <a:endParaRPr lang="pt-PT" sz="1200" b="1" kern="1200" dirty="0"/>
        </a:p>
      </dsp:txBody>
      <dsp:txXfrm>
        <a:off x="6402362" y="3786829"/>
        <a:ext cx="1332011" cy="666005"/>
      </dsp:txXfrm>
    </dsp:sp>
    <dsp:sp modelId="{7DC2A3FE-6D3A-4EFC-970C-50C9D5CD6310}">
      <dsp:nvSpPr>
        <dsp:cNvPr id="0" name=""/>
        <dsp:cNvSpPr/>
      </dsp:nvSpPr>
      <dsp:spPr>
        <a:xfrm>
          <a:off x="6402362" y="4732557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PRÉMIOS E CERTIFICAÇÕES</a:t>
          </a:r>
          <a:endParaRPr lang="pt-PT" sz="1200" b="1" kern="1200" dirty="0"/>
        </a:p>
      </dsp:txBody>
      <dsp:txXfrm>
        <a:off x="6402362" y="4732557"/>
        <a:ext cx="1332011" cy="666005"/>
      </dsp:txXfrm>
    </dsp:sp>
    <dsp:sp modelId="{53D3B870-6CC9-4F1A-BB31-57EA3257DFDF}">
      <dsp:nvSpPr>
        <dsp:cNvPr id="0" name=""/>
        <dsp:cNvSpPr/>
      </dsp:nvSpPr>
      <dsp:spPr>
        <a:xfrm>
          <a:off x="6402362" y="5678285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LANÇAMENTO DE OBRAS</a:t>
          </a:r>
          <a:endParaRPr lang="pt-PT" sz="1200" b="1" kern="1200" dirty="0"/>
        </a:p>
      </dsp:txBody>
      <dsp:txXfrm>
        <a:off x="6402362" y="5678285"/>
        <a:ext cx="1332011" cy="666005"/>
      </dsp:txXfrm>
    </dsp:sp>
    <dsp:sp modelId="{9D631AC9-1CE9-456A-8549-6CF4249AEE94}">
      <dsp:nvSpPr>
        <dsp:cNvPr id="0" name=""/>
        <dsp:cNvSpPr/>
      </dsp:nvSpPr>
      <dsp:spPr>
        <a:xfrm>
          <a:off x="7681093" y="949644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DIVULGAÇÃO</a:t>
          </a:r>
          <a:endParaRPr lang="pt-PT" sz="1400" b="1" kern="1200" dirty="0"/>
        </a:p>
      </dsp:txBody>
      <dsp:txXfrm>
        <a:off x="7681093" y="949644"/>
        <a:ext cx="1332011" cy="666005"/>
      </dsp:txXfrm>
    </dsp:sp>
    <dsp:sp modelId="{EF0A3269-8445-4287-BF0A-34E63DAA4991}">
      <dsp:nvSpPr>
        <dsp:cNvPr id="0" name=""/>
        <dsp:cNvSpPr/>
      </dsp:nvSpPr>
      <dsp:spPr>
        <a:xfrm>
          <a:off x="8014096" y="1895372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INSTITUCIONAL</a:t>
          </a:r>
          <a:endParaRPr lang="pt-PT" sz="1200" b="1" kern="1200" dirty="0"/>
        </a:p>
      </dsp:txBody>
      <dsp:txXfrm>
        <a:off x="8014096" y="1895372"/>
        <a:ext cx="1332011" cy="666005"/>
      </dsp:txXfrm>
    </dsp:sp>
    <dsp:sp modelId="{B4E1E795-4554-4D9F-A860-542A9C01A0FE}">
      <dsp:nvSpPr>
        <dsp:cNvPr id="0" name=""/>
        <dsp:cNvSpPr/>
      </dsp:nvSpPr>
      <dsp:spPr>
        <a:xfrm>
          <a:off x="8014096" y="2841101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PROMOCIONAL</a:t>
          </a:r>
          <a:endParaRPr lang="pt-PT" sz="1200" b="1" kern="1200" dirty="0"/>
        </a:p>
      </dsp:txBody>
      <dsp:txXfrm>
        <a:off x="8014096" y="2841101"/>
        <a:ext cx="1332011" cy="666005"/>
      </dsp:txXfrm>
    </dsp:sp>
    <dsp:sp modelId="{EE190587-C868-476E-AA7E-07C7E530F1C0}">
      <dsp:nvSpPr>
        <dsp:cNvPr id="0" name=""/>
        <dsp:cNvSpPr/>
      </dsp:nvSpPr>
      <dsp:spPr>
        <a:xfrm>
          <a:off x="8014096" y="3786829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SER ESTUDANTE</a:t>
          </a:r>
          <a:endParaRPr lang="pt-PT" sz="1200" b="1" kern="1200" dirty="0"/>
        </a:p>
      </dsp:txBody>
      <dsp:txXfrm>
        <a:off x="8014096" y="3786829"/>
        <a:ext cx="1332011" cy="666005"/>
      </dsp:txXfrm>
    </dsp:sp>
    <dsp:sp modelId="{B7670623-E2D0-4176-AC70-4FE605F41960}">
      <dsp:nvSpPr>
        <dsp:cNvPr id="0" name=""/>
        <dsp:cNvSpPr/>
      </dsp:nvSpPr>
      <dsp:spPr>
        <a:xfrm>
          <a:off x="8014096" y="4732557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CENTROS LOCAIS DE APRENDIZAGEM</a:t>
          </a:r>
          <a:endParaRPr lang="pt-PT" sz="1200" b="1" kern="1200" dirty="0"/>
        </a:p>
      </dsp:txBody>
      <dsp:txXfrm>
        <a:off x="8014096" y="4732557"/>
        <a:ext cx="1332011" cy="666005"/>
      </dsp:txXfrm>
    </dsp:sp>
    <dsp:sp modelId="{EA3683EA-1AA4-4437-AAB0-BD2F8AA7DED6}">
      <dsp:nvSpPr>
        <dsp:cNvPr id="0" name=""/>
        <dsp:cNvSpPr/>
      </dsp:nvSpPr>
      <dsp:spPr>
        <a:xfrm>
          <a:off x="9292827" y="949644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b="1" kern="1200" dirty="0" smtClean="0"/>
            <a:t>EMISSÕES</a:t>
          </a:r>
          <a:endParaRPr lang="pt-PT" sz="1400" b="1" kern="1200" dirty="0"/>
        </a:p>
      </dsp:txBody>
      <dsp:txXfrm>
        <a:off x="9292827" y="949644"/>
        <a:ext cx="1332011" cy="666005"/>
      </dsp:txXfrm>
    </dsp:sp>
    <dsp:sp modelId="{3043888F-BE77-4632-8B56-B85E76B754F4}">
      <dsp:nvSpPr>
        <dsp:cNvPr id="0" name=""/>
        <dsp:cNvSpPr/>
      </dsp:nvSpPr>
      <dsp:spPr>
        <a:xfrm>
          <a:off x="9625830" y="1895372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ANO LETIVO</a:t>
          </a:r>
          <a:endParaRPr lang="pt-PT" sz="1200" b="1" kern="1200" dirty="0"/>
        </a:p>
      </dsp:txBody>
      <dsp:txXfrm>
        <a:off x="9625830" y="1895372"/>
        <a:ext cx="1332011" cy="666005"/>
      </dsp:txXfrm>
    </dsp:sp>
    <dsp:sp modelId="{C1916C34-55BF-4D4A-B32F-129E2F47CA24}">
      <dsp:nvSpPr>
        <dsp:cNvPr id="0" name=""/>
        <dsp:cNvSpPr/>
      </dsp:nvSpPr>
      <dsp:spPr>
        <a:xfrm>
          <a:off x="9625830" y="2841101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TEMÁTICAS</a:t>
          </a:r>
          <a:endParaRPr lang="pt-PT" sz="1200" b="1" kern="1200" dirty="0"/>
        </a:p>
      </dsp:txBody>
      <dsp:txXfrm>
        <a:off x="9625830" y="2841101"/>
        <a:ext cx="1332011" cy="666005"/>
      </dsp:txXfrm>
    </dsp:sp>
    <dsp:sp modelId="{51517164-3374-4154-8FC5-D2304289CC40}">
      <dsp:nvSpPr>
        <dsp:cNvPr id="0" name=""/>
        <dsp:cNvSpPr/>
      </dsp:nvSpPr>
      <dsp:spPr>
        <a:xfrm>
          <a:off x="9625830" y="3786829"/>
          <a:ext cx="1332011" cy="666005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200" b="1" kern="1200" dirty="0" smtClean="0"/>
            <a:t>ENTRE NÓS</a:t>
          </a:r>
          <a:endParaRPr lang="pt-PT" sz="1200" b="1" kern="1200" dirty="0"/>
        </a:p>
      </dsp:txBody>
      <dsp:txXfrm>
        <a:off x="9625830" y="3786829"/>
        <a:ext cx="1332011" cy="6660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7385D0-A688-42DE-A2C7-75F6405DEA71}">
      <dsp:nvSpPr>
        <dsp:cNvPr id="0" name=""/>
        <dsp:cNvSpPr/>
      </dsp:nvSpPr>
      <dsp:spPr>
        <a:xfrm>
          <a:off x="0" y="2622741"/>
          <a:ext cx="10837888" cy="1612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07828-A28F-46A6-A03C-5464247B8503}">
      <dsp:nvSpPr>
        <dsp:cNvPr id="0" name=""/>
        <dsp:cNvSpPr/>
      </dsp:nvSpPr>
      <dsp:spPr>
        <a:xfrm>
          <a:off x="397424" y="201270"/>
          <a:ext cx="10434952" cy="336611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6752" tIns="0" rIns="286752" bIns="0" numCol="1" spcCol="1270" anchor="ctr" anchorCtr="0">
          <a:noAutofit/>
        </a:bodyPr>
        <a:lstStyle/>
        <a:p>
          <a:pPr lvl="0" algn="just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>
              <a:ea typeface="SimSun" panose="02010600030101010101" pitchFamily="2" charset="-122"/>
            </a:rPr>
            <a:t>A missão prioritária de um arquivo audiovisual consiste em proporcionar o acesso administrado a uma coleção de documentos audiovisuais e ao património audiovisual mediante atividades de reunião, preservação e promoção.</a:t>
          </a:r>
        </a:p>
        <a:p>
          <a:pPr lvl="0" algn="just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PT" sz="2000" b="1" kern="1200" dirty="0" smtClean="0">
              <a:ea typeface="SimSun" panose="02010600030101010101" pitchFamily="2" charset="-122"/>
            </a:rPr>
            <a:t>(</a:t>
          </a:r>
          <a:r>
            <a:rPr lang="pt-PT" sz="2000" b="1" kern="1200" dirty="0" err="1" smtClean="0">
              <a:ea typeface="SimSun" panose="02010600030101010101" pitchFamily="2" charset="-122"/>
            </a:rPr>
            <a:t>Edmondson</a:t>
          </a:r>
          <a:r>
            <a:rPr lang="pt-PT" sz="2000" b="1" kern="1200" dirty="0" smtClean="0">
              <a:ea typeface="SimSun" panose="02010600030101010101" pitchFamily="2" charset="-122"/>
            </a:rPr>
            <a:t>, 2017)</a:t>
          </a:r>
          <a:endParaRPr lang="pt-PT" sz="2000" kern="1200" dirty="0">
            <a:effectLst/>
            <a:ea typeface="SimSun" panose="02010600030101010101" pitchFamily="2" charset="-122"/>
          </a:endParaRPr>
        </a:p>
      </dsp:txBody>
      <dsp:txXfrm>
        <a:off x="561744" y="365590"/>
        <a:ext cx="10106312" cy="30374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7385D0-A688-42DE-A2C7-75F6405DEA71}">
      <dsp:nvSpPr>
        <dsp:cNvPr id="0" name=""/>
        <dsp:cNvSpPr/>
      </dsp:nvSpPr>
      <dsp:spPr>
        <a:xfrm>
          <a:off x="0" y="2525302"/>
          <a:ext cx="10343213" cy="1612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07828-A28F-46A6-A03C-5464247B8503}">
      <dsp:nvSpPr>
        <dsp:cNvPr id="0" name=""/>
        <dsp:cNvSpPr/>
      </dsp:nvSpPr>
      <dsp:spPr>
        <a:xfrm>
          <a:off x="342416" y="373657"/>
          <a:ext cx="9989588" cy="309628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3664" tIns="0" rIns="273664" bIns="0" numCol="1" spcCol="1270" anchor="ctr" anchorCtr="0">
          <a:noAutofit/>
        </a:bodyPr>
        <a:lstStyle/>
        <a:p>
          <a:pPr lvl="0" algn="just" defTabSz="1244600">
            <a:lnSpc>
              <a:spcPct val="150000"/>
            </a:lnSpc>
            <a:spcBef>
              <a:spcPct val="0"/>
            </a:spcBef>
            <a:spcAft>
              <a:spcPts val="0"/>
            </a:spcAft>
          </a:pPr>
          <a:r>
            <a:rPr lang="pt-PT" sz="2800" b="1" kern="1200" dirty="0" smtClean="0">
              <a:ea typeface="Calibri" panose="020F0502020204030204" pitchFamily="34" charset="0"/>
            </a:rPr>
            <a:t>Garantir que a informação produzida ou custodiada pela Universidade Aberta permaneça acessível, interpretável e autêntica, </a:t>
          </a:r>
          <a:r>
            <a:rPr lang="pt-PT" sz="2800" b="1" kern="1200" dirty="0" smtClean="0">
              <a:ea typeface="Times New Roman" panose="02020603050405020304" pitchFamily="18" charset="0"/>
            </a:rPr>
            <a:t>para que possa ser utilizada pelas gerações futuras</a:t>
          </a:r>
          <a:r>
            <a:rPr lang="pt-PT" sz="2800" kern="1200" dirty="0" smtClean="0">
              <a:ea typeface="Times New Roman" panose="02020603050405020304" pitchFamily="18" charset="0"/>
            </a:rPr>
            <a:t>. </a:t>
          </a:r>
          <a:endParaRPr lang="pt-PT" sz="2800" kern="1200" dirty="0">
            <a:effectLst/>
            <a:ea typeface="SimSun" panose="02010600030101010101" pitchFamily="2" charset="-122"/>
          </a:endParaRPr>
        </a:p>
      </dsp:txBody>
      <dsp:txXfrm>
        <a:off x="493564" y="524805"/>
        <a:ext cx="9687292" cy="27939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6D62BD-0329-4BC1-9090-AB3A233EB5D3}">
      <dsp:nvSpPr>
        <dsp:cNvPr id="0" name=""/>
        <dsp:cNvSpPr/>
      </dsp:nvSpPr>
      <dsp:spPr>
        <a:xfrm>
          <a:off x="0" y="575716"/>
          <a:ext cx="10741024" cy="882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127D3-F2BE-4ED7-A6A8-B31277719E71}">
      <dsp:nvSpPr>
        <dsp:cNvPr id="0" name=""/>
        <dsp:cNvSpPr/>
      </dsp:nvSpPr>
      <dsp:spPr>
        <a:xfrm>
          <a:off x="558248" y="14947"/>
          <a:ext cx="7518716" cy="1033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190" tIns="0" rIns="284190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>
              <a:ea typeface="Calibri" panose="020F0502020204030204" pitchFamily="34" charset="0"/>
            </a:rPr>
            <a:t>Recurso apelativo, dinâmico e eficaz no acesso e disponibilização da informação</a:t>
          </a:r>
          <a:endParaRPr lang="pt-PT" sz="2800" b="1" kern="1200" dirty="0"/>
        </a:p>
      </dsp:txBody>
      <dsp:txXfrm>
        <a:off x="608685" y="65384"/>
        <a:ext cx="7417842" cy="932326"/>
      </dsp:txXfrm>
    </dsp:sp>
    <dsp:sp modelId="{245F30E4-E1A3-4A04-983C-7E69BD08A97F}">
      <dsp:nvSpPr>
        <dsp:cNvPr id="0" name=""/>
        <dsp:cNvSpPr/>
      </dsp:nvSpPr>
      <dsp:spPr>
        <a:xfrm>
          <a:off x="0" y="2163316"/>
          <a:ext cx="10741024" cy="882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D08956-063A-4187-9C14-0CE2283F9E3D}">
      <dsp:nvSpPr>
        <dsp:cNvPr id="0" name=""/>
        <dsp:cNvSpPr/>
      </dsp:nvSpPr>
      <dsp:spPr>
        <a:xfrm>
          <a:off x="537051" y="1646716"/>
          <a:ext cx="7518716" cy="1033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190" tIns="0" rIns="284190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>
              <a:ea typeface="Calibri" panose="020F0502020204030204" pitchFamily="34" charset="0"/>
            </a:rPr>
            <a:t>Salvaguarda e preservação a longo prazo</a:t>
          </a:r>
          <a:endParaRPr lang="pt-PT" sz="2800" b="1" kern="1200" dirty="0"/>
        </a:p>
      </dsp:txBody>
      <dsp:txXfrm>
        <a:off x="587488" y="1697153"/>
        <a:ext cx="7417842" cy="932326"/>
      </dsp:txXfrm>
    </dsp:sp>
    <dsp:sp modelId="{B9F376DC-4543-4C66-AAB0-F410D1FEBEB3}">
      <dsp:nvSpPr>
        <dsp:cNvPr id="0" name=""/>
        <dsp:cNvSpPr/>
      </dsp:nvSpPr>
      <dsp:spPr>
        <a:xfrm>
          <a:off x="0" y="3750916"/>
          <a:ext cx="10741024" cy="882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F7E696-F97F-41D3-A4CA-2E948704311D}">
      <dsp:nvSpPr>
        <dsp:cNvPr id="0" name=""/>
        <dsp:cNvSpPr/>
      </dsp:nvSpPr>
      <dsp:spPr>
        <a:xfrm>
          <a:off x="537051" y="3234316"/>
          <a:ext cx="7518716" cy="1033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190" tIns="0" rIns="28419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>
              <a:ea typeface="Calibri" panose="020F0502020204030204" pitchFamily="34" charset="0"/>
            </a:rPr>
            <a:t>Divulgação, acesso e reutilização dos conteúdos </a:t>
          </a:r>
          <a:endParaRPr lang="pt-PT" sz="2800" b="1" kern="1200" dirty="0"/>
        </a:p>
      </dsp:txBody>
      <dsp:txXfrm>
        <a:off x="587488" y="3284753"/>
        <a:ext cx="7417842" cy="9323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02189-70FC-4D05-8FE5-673D75E626B5}">
      <dsp:nvSpPr>
        <dsp:cNvPr id="0" name=""/>
        <dsp:cNvSpPr/>
      </dsp:nvSpPr>
      <dsp:spPr>
        <a:xfrm>
          <a:off x="0" y="3464603"/>
          <a:ext cx="7090610" cy="75797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600" b="1" kern="1200" dirty="0" smtClean="0"/>
            <a:t>DIGITALIZAÇÃO</a:t>
          </a:r>
          <a:endParaRPr lang="pt-PT" sz="2600" b="1" kern="1200" dirty="0"/>
        </a:p>
      </dsp:txBody>
      <dsp:txXfrm>
        <a:off x="0" y="3464603"/>
        <a:ext cx="7090610" cy="757970"/>
      </dsp:txXfrm>
    </dsp:sp>
    <dsp:sp modelId="{4F6BBA9C-EB8A-4A21-8920-C419A8C28517}">
      <dsp:nvSpPr>
        <dsp:cNvPr id="0" name=""/>
        <dsp:cNvSpPr/>
      </dsp:nvSpPr>
      <dsp:spPr>
        <a:xfrm rot="10800000">
          <a:off x="0" y="2310214"/>
          <a:ext cx="7090610" cy="116575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DESCRIÇÃO </a:t>
          </a:r>
          <a:endParaRPr lang="pt-PT" sz="2800" b="1" kern="1200" dirty="0"/>
        </a:p>
      </dsp:txBody>
      <dsp:txXfrm rot="10800000">
        <a:off x="0" y="2310214"/>
        <a:ext cx="7090610" cy="757475"/>
      </dsp:txXfrm>
    </dsp:sp>
    <dsp:sp modelId="{377DB8EC-3C66-4982-B263-803E102BF893}">
      <dsp:nvSpPr>
        <dsp:cNvPr id="0" name=""/>
        <dsp:cNvSpPr/>
      </dsp:nvSpPr>
      <dsp:spPr>
        <a:xfrm rot="10800000">
          <a:off x="0" y="1155825"/>
          <a:ext cx="7090610" cy="116575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IDENTIFICAÇÃO</a:t>
          </a:r>
          <a:endParaRPr lang="pt-PT" sz="2800" b="1" kern="1200" dirty="0"/>
        </a:p>
      </dsp:txBody>
      <dsp:txXfrm rot="10800000">
        <a:off x="0" y="1155825"/>
        <a:ext cx="7090610" cy="757475"/>
      </dsp:txXfrm>
    </dsp:sp>
    <dsp:sp modelId="{FA02502C-E403-44DD-8528-C00D1C574BBD}">
      <dsp:nvSpPr>
        <dsp:cNvPr id="0" name=""/>
        <dsp:cNvSpPr/>
      </dsp:nvSpPr>
      <dsp:spPr>
        <a:xfrm rot="10800000">
          <a:off x="0" y="1436"/>
          <a:ext cx="7090610" cy="1165758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800" b="1" kern="1200" dirty="0" smtClean="0"/>
            <a:t>ANÁLISE</a:t>
          </a:r>
          <a:endParaRPr lang="pt-PT" sz="2800" b="1" kern="1200" dirty="0"/>
        </a:p>
      </dsp:txBody>
      <dsp:txXfrm rot="10800000">
        <a:off x="0" y="1436"/>
        <a:ext cx="7090610" cy="75747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C57A2-7E21-4305-A520-D35F76165100}">
      <dsp:nvSpPr>
        <dsp:cNvPr id="0" name=""/>
        <dsp:cNvSpPr/>
      </dsp:nvSpPr>
      <dsp:spPr>
        <a:xfrm>
          <a:off x="621029" y="0"/>
          <a:ext cx="7038340" cy="4076701"/>
        </a:xfrm>
        <a:prstGeom prst="rightArrow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61D11B-A186-4AE4-B79B-00508D1C663A}">
      <dsp:nvSpPr>
        <dsp:cNvPr id="0" name=""/>
        <dsp:cNvSpPr/>
      </dsp:nvSpPr>
      <dsp:spPr>
        <a:xfrm>
          <a:off x="3439" y="1223010"/>
          <a:ext cx="2277918" cy="16306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6500" kern="1200" dirty="0"/>
        </a:p>
      </dsp:txBody>
      <dsp:txXfrm>
        <a:off x="83042" y="1302613"/>
        <a:ext cx="2118712" cy="1471474"/>
      </dsp:txXfrm>
    </dsp:sp>
    <dsp:sp modelId="{5DEE2DDA-D226-4B24-B09E-EAE8F6831C52}">
      <dsp:nvSpPr>
        <dsp:cNvPr id="0" name=""/>
        <dsp:cNvSpPr/>
      </dsp:nvSpPr>
      <dsp:spPr>
        <a:xfrm>
          <a:off x="2648311" y="1184917"/>
          <a:ext cx="2277918" cy="163068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6500" kern="1200"/>
        </a:p>
      </dsp:txBody>
      <dsp:txXfrm>
        <a:off x="2727914" y="1264520"/>
        <a:ext cx="2118712" cy="1471474"/>
      </dsp:txXfrm>
    </dsp:sp>
    <dsp:sp modelId="{74E29001-47AD-4954-B263-91B90D4D87FC}">
      <dsp:nvSpPr>
        <dsp:cNvPr id="0" name=""/>
        <dsp:cNvSpPr/>
      </dsp:nvSpPr>
      <dsp:spPr>
        <a:xfrm>
          <a:off x="5318582" y="1054096"/>
          <a:ext cx="2958378" cy="1968508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innerShdw blurRad="114300">
            <a:prstClr val="black"/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6300" kern="1200" dirty="0"/>
        </a:p>
      </dsp:txBody>
      <dsp:txXfrm>
        <a:off x="5414677" y="1150191"/>
        <a:ext cx="2766188" cy="17763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D2A8A-DDF6-4ABE-8C0A-C25B9C919148}" type="datetimeFigureOut">
              <a:rPr lang="pt-PT" smtClean="0"/>
              <a:t>08/06/2026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3C5E9-F0DA-41EB-8790-21EBFF5F2E3A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3636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677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7536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352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8410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217EE8-DF6F-4078-8C25-8D3C7E145084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63181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86509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217EE8-DF6F-4078-8C25-8D3C7E145084}" type="slidenum">
              <a:rPr lang="pt-PT" smtClean="0"/>
              <a:t>18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0597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217EE8-DF6F-4078-8C25-8D3C7E145084}" type="slidenum">
              <a:rPr lang="pt-PT" smtClean="0"/>
              <a:t>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1788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42241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86184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22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5162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53442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23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54758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24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7305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3991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4862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8451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784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0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0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3C5E9-F0DA-41EB-8790-21EBFF5F2E3A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1849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916E-6FD9-4CAB-B7E2-6E3C900F9984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578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3AC52-F1B7-407C-82E2-90883A590FF2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2180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52EB7-63F6-4134-8FCA-5115044CC787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30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0BEA-2A95-4F31-A5B6-83A23C2BD51F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7685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1CC56-399E-449E-BA77-60B9105D0642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675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19A18-F3EE-43AD-AC71-3FB65CFC5AA3}" type="datetime1">
              <a:rPr lang="pt-PT" smtClean="0"/>
              <a:t>08/06/2026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4966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5707-2EF1-4F28-8AB8-8B87066967A6}" type="datetime1">
              <a:rPr lang="pt-PT" smtClean="0"/>
              <a:t>08/06/2026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657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F71A-FCEB-4533-BAFD-F482889676CA}" type="datetime1">
              <a:rPr lang="pt-PT" smtClean="0"/>
              <a:t>08/06/2026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91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806CA-1468-40C8-8371-442B24004A3A}" type="datetime1">
              <a:rPr lang="pt-PT" smtClean="0"/>
              <a:t>08/06/2026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981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5FEB5-54E8-48DD-8EA4-C13E17F85D1F}" type="datetime1">
              <a:rPr lang="pt-PT" smtClean="0"/>
              <a:t>08/06/2026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5719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449B-F1D9-477C-8C65-1E86AE9C7743}" type="datetime1">
              <a:rPr lang="pt-PT" smtClean="0"/>
              <a:t>08/06/2026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0620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1A2FA-E97D-4AC1-9DD5-75B96C3D8783}" type="datetime1">
              <a:rPr lang="pt-PT" smtClean="0"/>
              <a:t>08/06/2026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Salvaguarda e valorização do património audiovisual da Universidade Aberta 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32BD8-F0B9-4911-8CEE-B6DEF3B21BEE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279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image" Target="../media/image24.emf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11" Type="http://schemas.openxmlformats.org/officeDocument/2006/relationships/diagramColors" Target="../diagrams/colors9.xml"/><Relationship Id="rId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9.xml"/><Relationship Id="rId4" Type="http://schemas.openxmlformats.org/officeDocument/2006/relationships/diagramLayout" Target="../diagrams/layout8.xml"/><Relationship Id="rId9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mailto:Maria.Carvalho@uab.pt" TargetMode="Externa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6.jp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" name="Subtítulo 9"/>
          <p:cNvSpPr>
            <a:spLocks noGrp="1"/>
          </p:cNvSpPr>
          <p:nvPr>
            <p:ph type="subTitle" idx="1"/>
          </p:nvPr>
        </p:nvSpPr>
        <p:spPr>
          <a:xfrm>
            <a:off x="4473677" y="5548279"/>
            <a:ext cx="3244645" cy="104425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t-P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Madalena Carvalho</a:t>
            </a:r>
          </a:p>
          <a:p>
            <a:pPr>
              <a:lnSpc>
                <a:spcPct val="100000"/>
              </a:lnSpc>
            </a:pPr>
            <a:r>
              <a:rPr lang="pt-P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2018</a:t>
            </a:r>
            <a:endParaRPr lang="pt-PT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" name="Retângulo arredondado 2"/>
          <p:cNvSpPr/>
          <p:nvPr/>
        </p:nvSpPr>
        <p:spPr>
          <a:xfrm>
            <a:off x="340658" y="2682240"/>
            <a:ext cx="11510683" cy="1813560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pt-PT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Salvaguarda e valorização do património audiovisual da Universidade Aberta </a:t>
            </a:r>
            <a:endParaRPr lang="pt-PT" sz="4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50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arredondado 11"/>
          <p:cNvSpPr/>
          <p:nvPr/>
        </p:nvSpPr>
        <p:spPr>
          <a:xfrm>
            <a:off x="252393" y="2653482"/>
            <a:ext cx="11510683" cy="2878638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endParaRPr lang="pt-PT" sz="2800" b="1" dirty="0">
              <a:solidFill>
                <a:srgbClr val="000000"/>
              </a:solidFill>
            </a:endParaRPr>
          </a:p>
        </p:txBody>
      </p:sp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10</a:t>
            </a:fld>
            <a:endParaRPr lang="pt-PT"/>
          </a:p>
        </p:txBody>
      </p:sp>
      <p:grpSp>
        <p:nvGrpSpPr>
          <p:cNvPr id="16" name="Grupo 15"/>
          <p:cNvGrpSpPr/>
          <p:nvPr/>
        </p:nvGrpSpPr>
        <p:grpSpPr>
          <a:xfrm>
            <a:off x="279066" y="1671518"/>
            <a:ext cx="7090610" cy="1165758"/>
            <a:chOff x="0" y="1436"/>
            <a:chExt cx="7090610" cy="1165758"/>
          </a:xfrm>
          <a:solidFill>
            <a:schemeClr val="bg1"/>
          </a:solidFill>
        </p:grpSpPr>
        <p:sp>
          <p:nvSpPr>
            <p:cNvPr id="17" name="Nota de aviso com seta para cima 16"/>
            <p:cNvSpPr/>
            <p:nvPr/>
          </p:nvSpPr>
          <p:spPr>
            <a:xfrm rot="10800000">
              <a:off x="0" y="1436"/>
              <a:ext cx="7090610" cy="1165758"/>
            </a:xfrm>
            <a:prstGeom prst="upArrowCallout">
              <a:avLst/>
            </a:prstGeom>
            <a:grp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Nota de aviso com seta para cima 4"/>
            <p:cNvSpPr/>
            <p:nvPr/>
          </p:nvSpPr>
          <p:spPr>
            <a:xfrm rot="21600000">
              <a:off x="0" y="1436"/>
              <a:ext cx="7090610" cy="75747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ctr" anchorCtr="0">
              <a:noAutofit/>
            </a:bodyPr>
            <a:lstStyle/>
            <a:p>
              <a:pPr lvl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kern="1200" dirty="0" smtClean="0"/>
                <a:t>DESCRIÇÃO</a:t>
              </a:r>
              <a:endParaRPr lang="pt-PT" sz="2800" b="1" kern="1200" dirty="0"/>
            </a:p>
          </p:txBody>
        </p:sp>
      </p:grpSp>
      <p:sp>
        <p:nvSpPr>
          <p:cNvPr id="6" name="Retângulo 5"/>
          <p:cNvSpPr/>
          <p:nvPr/>
        </p:nvSpPr>
        <p:spPr>
          <a:xfrm>
            <a:off x="460376" y="3195895"/>
            <a:ext cx="108934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>
                <a:ea typeface="Arial Unicode MS" panose="020B0604020202020204" pitchFamily="34" charset="-128"/>
              </a:rPr>
              <a:t>Descrição dos documentos, fornecendo, </a:t>
            </a:r>
            <a:r>
              <a:rPr lang="pt-PT" sz="2800" b="1" dirty="0">
                <a:ea typeface="SimSun" panose="02010600030101010101" pitchFamily="2" charset="-122"/>
              </a:rPr>
              <a:t>para além da análise de conteúdo, informação relativa às características formais, técnicas e administrativas</a:t>
            </a:r>
            <a:endParaRPr lang="pt-PT" sz="2800" b="1" dirty="0"/>
          </a:p>
        </p:txBody>
      </p:sp>
      <p:sp>
        <p:nvSpPr>
          <p:cNvPr id="3" name="Retângulo 2"/>
          <p:cNvSpPr/>
          <p:nvPr/>
        </p:nvSpPr>
        <p:spPr>
          <a:xfrm>
            <a:off x="8994554" y="1857067"/>
            <a:ext cx="2864292" cy="98021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 smtClean="0">
                <a:solidFill>
                  <a:schemeClr val="accent3">
                    <a:lumMod val="50000"/>
                  </a:schemeClr>
                </a:solidFill>
              </a:rPr>
              <a:t>Normas ISAD (G)</a:t>
            </a:r>
            <a:endParaRPr lang="pt-PT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accent3">
                    <a:lumMod val="50000"/>
                  </a:schemeClr>
                </a:solidFill>
              </a:rPr>
              <a:t>Normas internas</a:t>
            </a:r>
            <a:endParaRPr lang="pt-PT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11</a:t>
            </a:fld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536575" y="2834607"/>
            <a:ext cx="610806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/>
              <a:t>Identificação</a:t>
            </a:r>
          </a:p>
          <a:p>
            <a:r>
              <a:rPr lang="pt-PT" sz="2800" b="1" dirty="0" smtClean="0"/>
              <a:t>Contexto</a:t>
            </a:r>
          </a:p>
          <a:p>
            <a:r>
              <a:rPr lang="pt-PT" sz="2800" b="1" dirty="0" smtClean="0"/>
              <a:t>Conteúdo e estrutura</a:t>
            </a:r>
          </a:p>
          <a:p>
            <a:r>
              <a:rPr lang="pt-PT" sz="2800" b="1" dirty="0" smtClean="0"/>
              <a:t>Condições de acesso e utilização</a:t>
            </a:r>
          </a:p>
          <a:p>
            <a:r>
              <a:rPr lang="pt-PT" sz="2800" b="1" dirty="0" smtClean="0"/>
              <a:t>Documentação associada</a:t>
            </a:r>
          </a:p>
          <a:p>
            <a:r>
              <a:rPr lang="pt-PT" sz="2800" b="1" dirty="0" smtClean="0"/>
              <a:t>Notas</a:t>
            </a:r>
          </a:p>
          <a:p>
            <a:r>
              <a:rPr lang="pt-PT" sz="2800" b="1" dirty="0" smtClean="0"/>
              <a:t>Observações</a:t>
            </a:r>
            <a:endParaRPr lang="pt-PT" sz="2800" b="1" dirty="0"/>
          </a:p>
        </p:txBody>
      </p:sp>
      <p:sp>
        <p:nvSpPr>
          <p:cNvPr id="13" name="Retângulo arredondado 12"/>
          <p:cNvSpPr/>
          <p:nvPr/>
        </p:nvSpPr>
        <p:spPr>
          <a:xfrm>
            <a:off x="252393" y="2651760"/>
            <a:ext cx="11510683" cy="3633492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endParaRPr lang="pt-PT" sz="2800" b="1" dirty="0">
              <a:solidFill>
                <a:srgbClr val="000000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8994554" y="1857067"/>
            <a:ext cx="2864292" cy="98021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 smtClean="0">
                <a:solidFill>
                  <a:schemeClr val="accent3">
                    <a:lumMod val="50000"/>
                  </a:schemeClr>
                </a:solidFill>
              </a:rPr>
              <a:t>Normas ISAD (G)</a:t>
            </a:r>
            <a:endParaRPr lang="pt-PT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accent3">
                    <a:lumMod val="50000"/>
                  </a:schemeClr>
                </a:solidFill>
              </a:rPr>
              <a:t>Normas internas</a:t>
            </a:r>
            <a:endParaRPr lang="pt-PT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279066" y="1671518"/>
            <a:ext cx="7090610" cy="1165758"/>
            <a:chOff x="0" y="1436"/>
            <a:chExt cx="7090610" cy="1165758"/>
          </a:xfrm>
          <a:solidFill>
            <a:schemeClr val="bg1"/>
          </a:solidFill>
        </p:grpSpPr>
        <p:sp>
          <p:nvSpPr>
            <p:cNvPr id="17" name="Nota de aviso com seta para cima 16"/>
            <p:cNvSpPr/>
            <p:nvPr/>
          </p:nvSpPr>
          <p:spPr>
            <a:xfrm rot="10800000">
              <a:off x="0" y="1436"/>
              <a:ext cx="7090610" cy="1165758"/>
            </a:xfrm>
            <a:prstGeom prst="upArrowCallout">
              <a:avLst/>
            </a:prstGeom>
            <a:grp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Nota de aviso com seta para cima 4"/>
            <p:cNvSpPr/>
            <p:nvPr/>
          </p:nvSpPr>
          <p:spPr>
            <a:xfrm rot="21600000">
              <a:off x="0" y="1436"/>
              <a:ext cx="7090610" cy="75747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ctr" anchorCtr="0">
              <a:noAutofit/>
            </a:bodyPr>
            <a:lstStyle/>
            <a:p>
              <a:pPr lvl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dirty="0" smtClean="0"/>
                <a:t>DESCRIÇÃO | ZONAS</a:t>
              </a:r>
              <a:endParaRPr lang="pt-PT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9246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12</a:t>
            </a:fld>
            <a:endParaRPr lang="pt-PT"/>
          </a:p>
        </p:txBody>
      </p:sp>
      <p:sp>
        <p:nvSpPr>
          <p:cNvPr id="13" name="CaixaDeTexto 12"/>
          <p:cNvSpPr txBox="1"/>
          <p:nvPr/>
        </p:nvSpPr>
        <p:spPr>
          <a:xfrm>
            <a:off x="307975" y="2837277"/>
            <a:ext cx="11410782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800" b="1" dirty="0" smtClean="0"/>
              <a:t>Código de referência | Série | Subsérie | Título | Menções de responsabilidade | Número | Duração | Descrição física | Data | Descrição de conteúdos (resumo sintético e analítico) | Assuntos | Direitos de autor | Língua | Características técnicas | Materiais associados</a:t>
            </a:r>
            <a:endParaRPr lang="pt-PT" sz="2800" b="1" dirty="0"/>
          </a:p>
        </p:txBody>
      </p:sp>
      <p:sp>
        <p:nvSpPr>
          <p:cNvPr id="14" name="Retângulo arredondado 13"/>
          <p:cNvSpPr/>
          <p:nvPr/>
        </p:nvSpPr>
        <p:spPr>
          <a:xfrm>
            <a:off x="252393" y="2653482"/>
            <a:ext cx="11510683" cy="2878638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endParaRPr lang="pt-PT" sz="2800" b="1" dirty="0">
              <a:solidFill>
                <a:srgbClr val="000000"/>
              </a:solidFill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279066" y="1671518"/>
            <a:ext cx="7090610" cy="1165758"/>
            <a:chOff x="0" y="1436"/>
            <a:chExt cx="7090610" cy="1165758"/>
          </a:xfrm>
          <a:solidFill>
            <a:schemeClr val="bg1"/>
          </a:solidFill>
        </p:grpSpPr>
        <p:sp>
          <p:nvSpPr>
            <p:cNvPr id="17" name="Nota de aviso com seta para cima 16"/>
            <p:cNvSpPr/>
            <p:nvPr/>
          </p:nvSpPr>
          <p:spPr>
            <a:xfrm rot="10800000">
              <a:off x="0" y="1436"/>
              <a:ext cx="7090610" cy="1165758"/>
            </a:xfrm>
            <a:prstGeom prst="upArrowCallout">
              <a:avLst/>
            </a:prstGeom>
            <a:grp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Nota de aviso com seta para cima 4"/>
            <p:cNvSpPr/>
            <p:nvPr/>
          </p:nvSpPr>
          <p:spPr>
            <a:xfrm rot="21600000">
              <a:off x="0" y="1436"/>
              <a:ext cx="7090610" cy="75747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ctr" anchorCtr="0">
              <a:noAutofit/>
            </a:bodyPr>
            <a:lstStyle/>
            <a:p>
              <a:pPr lvl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kern="1200" dirty="0" smtClean="0"/>
                <a:t>DESCRIÇÃO | ELEMENTOS ESSENCIAIS</a:t>
              </a:r>
              <a:endParaRPr lang="pt-PT" sz="2800" b="1" kern="1200" dirty="0"/>
            </a:p>
          </p:txBody>
        </p:sp>
      </p:grpSp>
      <p:sp>
        <p:nvSpPr>
          <p:cNvPr id="12" name="Retângulo 11"/>
          <p:cNvSpPr/>
          <p:nvPr/>
        </p:nvSpPr>
        <p:spPr>
          <a:xfrm>
            <a:off x="8994554" y="1857067"/>
            <a:ext cx="2864292" cy="98021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 smtClean="0">
                <a:solidFill>
                  <a:schemeClr val="accent3">
                    <a:lumMod val="50000"/>
                  </a:schemeClr>
                </a:solidFill>
              </a:rPr>
              <a:t>Normas ISAD (G)</a:t>
            </a:r>
            <a:endParaRPr lang="pt-PT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pt-PT" sz="2800" b="1" dirty="0" smtClean="0">
                <a:solidFill>
                  <a:schemeClr val="accent3">
                    <a:lumMod val="50000"/>
                  </a:schemeClr>
                </a:solidFill>
              </a:rPr>
              <a:t>Normas internas</a:t>
            </a:r>
            <a:endParaRPr lang="pt-PT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1" y="1722120"/>
            <a:ext cx="6873240" cy="48768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7884" y="1722120"/>
            <a:ext cx="4532496" cy="48768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" name="AutoShape 2" descr="Resultado de imagem para dublin co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5" name="AutoShape 4" descr="Resultado de imagem para normas ISA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6" descr="Resultado de imagem para normas ISAD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7016" y="2882901"/>
            <a:ext cx="1644969" cy="1644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7772" y="2882901"/>
            <a:ext cx="1644968" cy="1644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094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14</a:t>
            </a:fld>
            <a:endParaRPr lang="pt-PT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606" y="1905000"/>
            <a:ext cx="6264787" cy="4160520"/>
          </a:xfrm>
          <a:prstGeom prst="rect">
            <a:avLst/>
          </a:prstGeom>
        </p:spPr>
      </p:pic>
      <p:sp>
        <p:nvSpPr>
          <p:cNvPr id="10" name="Retângulo arredondado 9"/>
          <p:cNvSpPr/>
          <p:nvPr/>
        </p:nvSpPr>
        <p:spPr>
          <a:xfrm>
            <a:off x="2667000" y="1708880"/>
            <a:ext cx="6812280" cy="4576372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endParaRPr lang="pt-PT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42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EE89DC2-479F-449E-A388-0688FEEF63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323" b="7813"/>
          <a:stretch/>
        </p:blipFill>
        <p:spPr>
          <a:xfrm>
            <a:off x="1184591" y="1708880"/>
            <a:ext cx="9859310" cy="4576372"/>
          </a:xfrm>
          <a:prstGeom prst="rect">
            <a:avLst/>
          </a:prstGeom>
        </p:spPr>
      </p:pic>
      <p:sp>
        <p:nvSpPr>
          <p:cNvPr id="4" name="Retângulo arredondado 3"/>
          <p:cNvSpPr/>
          <p:nvPr/>
        </p:nvSpPr>
        <p:spPr>
          <a:xfrm>
            <a:off x="252393" y="1708880"/>
            <a:ext cx="11510683" cy="4576372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endParaRPr lang="pt-PT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86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B0C598F-408E-411A-8072-1C9FE8EA95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156" r="16204" b="7909"/>
          <a:stretch/>
        </p:blipFill>
        <p:spPr>
          <a:xfrm>
            <a:off x="743754" y="1691640"/>
            <a:ext cx="10704492" cy="4593612"/>
          </a:xfrm>
          <a:prstGeom prst="rect">
            <a:avLst/>
          </a:prstGeom>
        </p:spPr>
      </p:pic>
      <p:sp>
        <p:nvSpPr>
          <p:cNvPr id="3" name="Retângulo arredondado 2"/>
          <p:cNvSpPr/>
          <p:nvPr/>
        </p:nvSpPr>
        <p:spPr>
          <a:xfrm>
            <a:off x="252393" y="1708880"/>
            <a:ext cx="11510683" cy="4576372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endParaRPr lang="pt-PT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33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0D53884E-23D7-4DC0-8967-7AAC4CB6B7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822" b="7480"/>
          <a:stretch/>
        </p:blipFill>
        <p:spPr>
          <a:xfrm>
            <a:off x="1041400" y="1708880"/>
            <a:ext cx="10261930" cy="4463320"/>
          </a:xfrm>
          <a:prstGeom prst="rect">
            <a:avLst/>
          </a:prstGeom>
        </p:spPr>
      </p:pic>
      <p:sp>
        <p:nvSpPr>
          <p:cNvPr id="3" name="Retângulo arredondado 2"/>
          <p:cNvSpPr/>
          <p:nvPr/>
        </p:nvSpPr>
        <p:spPr>
          <a:xfrm>
            <a:off x="252393" y="1708880"/>
            <a:ext cx="11510683" cy="4576372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endParaRPr lang="pt-PT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9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1CEA16AE-85D6-47CF-8BDB-C08BBE61BD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" t="28157" r="29211" b="20734"/>
          <a:stretch/>
        </p:blipFill>
        <p:spPr>
          <a:xfrm>
            <a:off x="658781" y="1867652"/>
            <a:ext cx="10967135" cy="4258828"/>
          </a:xfrm>
          <a:prstGeom prst="rect">
            <a:avLst/>
          </a:prstGeom>
        </p:spPr>
      </p:pic>
      <p:sp>
        <p:nvSpPr>
          <p:cNvPr id="3" name="Retângulo arredondado 2"/>
          <p:cNvSpPr/>
          <p:nvPr/>
        </p:nvSpPr>
        <p:spPr>
          <a:xfrm>
            <a:off x="252393" y="1708880"/>
            <a:ext cx="11510683" cy="4576372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endParaRPr lang="pt-PT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27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FA5D9B7-1678-49FF-989A-2784EC55F7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490" r="1188" b="8815"/>
          <a:stretch/>
        </p:blipFill>
        <p:spPr>
          <a:xfrm>
            <a:off x="704602" y="2011680"/>
            <a:ext cx="10782795" cy="4160520"/>
          </a:xfrm>
          <a:prstGeom prst="rect">
            <a:avLst/>
          </a:prstGeom>
        </p:spPr>
      </p:pic>
      <p:sp>
        <p:nvSpPr>
          <p:cNvPr id="3" name="Retângulo arredondado 2"/>
          <p:cNvSpPr/>
          <p:nvPr/>
        </p:nvSpPr>
        <p:spPr>
          <a:xfrm>
            <a:off x="252393" y="1874520"/>
            <a:ext cx="11510683" cy="4410732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endParaRPr lang="pt-PT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5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155575" y="4786383"/>
            <a:ext cx="11553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pt-PT" sz="2400" dirty="0">
                <a:solidFill>
                  <a:srgbClr val="000000"/>
                </a:solidFill>
              </a:rPr>
              <a:t> </a:t>
            </a:r>
          </a:p>
        </p:txBody>
      </p:sp>
      <p:sp>
        <p:nvSpPr>
          <p:cNvPr id="10" name="Retângulo arredondado 9"/>
          <p:cNvSpPr/>
          <p:nvPr/>
        </p:nvSpPr>
        <p:spPr>
          <a:xfrm>
            <a:off x="340658" y="2237384"/>
            <a:ext cx="11510683" cy="3425125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just" fontAlgn="base">
              <a:lnSpc>
                <a:spcPct val="150000"/>
              </a:lnSpc>
            </a:pPr>
            <a:r>
              <a:rPr lang="pt-PT" sz="2800" dirty="0">
                <a:solidFill>
                  <a:srgbClr val="000000"/>
                </a:solidFill>
              </a:rPr>
              <a:t>O Arquivo Audiovisual da Universidade Aberta é constituído pela produção audiovisual da </a:t>
            </a:r>
            <a:r>
              <a:rPr lang="pt-PT" sz="2800" dirty="0" err="1">
                <a:solidFill>
                  <a:srgbClr val="000000"/>
                </a:solidFill>
              </a:rPr>
              <a:t>UAb</a:t>
            </a:r>
            <a:r>
              <a:rPr lang="pt-PT" sz="2800" dirty="0">
                <a:solidFill>
                  <a:srgbClr val="000000"/>
                </a:solidFill>
              </a:rPr>
              <a:t> bem como das instituições que a antecederam: </a:t>
            </a:r>
            <a:r>
              <a:rPr lang="pt-PT" sz="2800" b="1" dirty="0" smtClean="0">
                <a:solidFill>
                  <a:srgbClr val="000000"/>
                </a:solidFill>
              </a:rPr>
              <a:t>Instituto </a:t>
            </a:r>
            <a:r>
              <a:rPr lang="pt-PT" sz="2800" b="1" dirty="0">
                <a:solidFill>
                  <a:srgbClr val="000000"/>
                </a:solidFill>
              </a:rPr>
              <a:t>de Meios Audiovisuais da Educação (IMAVE); Instituto de Tecnologia Educativa (ITE); Instituto Português de Ensino a Distância (IPED); Projeto Universidade Aberta (PUA).</a:t>
            </a:r>
          </a:p>
        </p:txBody>
      </p:sp>
    </p:spTree>
    <p:extLst>
      <p:ext uri="{BB962C8B-B14F-4D97-AF65-F5344CB8AC3E}">
        <p14:creationId xmlns:p14="http://schemas.microsoft.com/office/powerpoint/2010/main" val="23735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20</a:t>
            </a:fld>
            <a:endParaRPr lang="pt-PT" dirty="0"/>
          </a:p>
        </p:txBody>
      </p:sp>
      <p:grpSp>
        <p:nvGrpSpPr>
          <p:cNvPr id="16" name="Grupo 15"/>
          <p:cNvGrpSpPr/>
          <p:nvPr/>
        </p:nvGrpSpPr>
        <p:grpSpPr>
          <a:xfrm>
            <a:off x="207074" y="1670638"/>
            <a:ext cx="7090610" cy="1165758"/>
            <a:chOff x="0" y="1436"/>
            <a:chExt cx="7090610" cy="1165758"/>
          </a:xfrm>
          <a:solidFill>
            <a:schemeClr val="bg1"/>
          </a:solidFill>
        </p:grpSpPr>
        <p:sp>
          <p:nvSpPr>
            <p:cNvPr id="17" name="Nota de aviso com seta para cima 16"/>
            <p:cNvSpPr/>
            <p:nvPr/>
          </p:nvSpPr>
          <p:spPr>
            <a:xfrm rot="10800000">
              <a:off x="0" y="1436"/>
              <a:ext cx="7090610" cy="1165758"/>
            </a:xfrm>
            <a:prstGeom prst="upArrowCallout">
              <a:avLst/>
            </a:prstGeom>
            <a:grp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Nota de aviso com seta para cima 4"/>
            <p:cNvSpPr/>
            <p:nvPr/>
          </p:nvSpPr>
          <p:spPr>
            <a:xfrm rot="21600000">
              <a:off x="0" y="1436"/>
              <a:ext cx="7090610" cy="75747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ctr" anchorCtr="0">
              <a:noAutofit/>
            </a:bodyPr>
            <a:lstStyle/>
            <a:p>
              <a:pPr lvl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kern="1200" dirty="0" smtClean="0"/>
                <a:t>DIGITALIZAÇÃO</a:t>
              </a:r>
              <a:endParaRPr lang="pt-PT" sz="2800" b="1" kern="1200" dirty="0"/>
            </a:p>
          </p:txBody>
        </p:sp>
      </p:grpSp>
      <p:sp>
        <p:nvSpPr>
          <p:cNvPr id="15" name="Forma livre 14"/>
          <p:cNvSpPr/>
          <p:nvPr/>
        </p:nvSpPr>
        <p:spPr>
          <a:xfrm>
            <a:off x="208517" y="3356445"/>
            <a:ext cx="3079322" cy="1847593"/>
          </a:xfrm>
          <a:custGeom>
            <a:avLst/>
            <a:gdLst>
              <a:gd name="connsiteX0" fmla="*/ 0 w 3079322"/>
              <a:gd name="connsiteY0" fmla="*/ 184759 h 1847593"/>
              <a:gd name="connsiteX1" fmla="*/ 184759 w 3079322"/>
              <a:gd name="connsiteY1" fmla="*/ 0 h 1847593"/>
              <a:gd name="connsiteX2" fmla="*/ 2894563 w 3079322"/>
              <a:gd name="connsiteY2" fmla="*/ 0 h 1847593"/>
              <a:gd name="connsiteX3" fmla="*/ 3079322 w 3079322"/>
              <a:gd name="connsiteY3" fmla="*/ 184759 h 1847593"/>
              <a:gd name="connsiteX4" fmla="*/ 3079322 w 3079322"/>
              <a:gd name="connsiteY4" fmla="*/ 1662834 h 1847593"/>
              <a:gd name="connsiteX5" fmla="*/ 2894563 w 3079322"/>
              <a:gd name="connsiteY5" fmla="*/ 1847593 h 1847593"/>
              <a:gd name="connsiteX6" fmla="*/ 184759 w 3079322"/>
              <a:gd name="connsiteY6" fmla="*/ 1847593 h 1847593"/>
              <a:gd name="connsiteX7" fmla="*/ 0 w 3079322"/>
              <a:gd name="connsiteY7" fmla="*/ 1662834 h 1847593"/>
              <a:gd name="connsiteX8" fmla="*/ 0 w 3079322"/>
              <a:gd name="connsiteY8" fmla="*/ 184759 h 1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9322" h="1847593">
                <a:moveTo>
                  <a:pt x="0" y="184759"/>
                </a:moveTo>
                <a:cubicBezTo>
                  <a:pt x="0" y="82719"/>
                  <a:pt x="82719" y="0"/>
                  <a:pt x="184759" y="0"/>
                </a:cubicBezTo>
                <a:lnTo>
                  <a:pt x="2894563" y="0"/>
                </a:lnTo>
                <a:cubicBezTo>
                  <a:pt x="2996603" y="0"/>
                  <a:pt x="3079322" y="82719"/>
                  <a:pt x="3079322" y="184759"/>
                </a:cubicBezTo>
                <a:lnTo>
                  <a:pt x="3079322" y="1662834"/>
                </a:lnTo>
                <a:cubicBezTo>
                  <a:pt x="3079322" y="1764874"/>
                  <a:pt x="2996603" y="1847593"/>
                  <a:pt x="2894563" y="1847593"/>
                </a:cubicBezTo>
                <a:lnTo>
                  <a:pt x="184759" y="1847593"/>
                </a:lnTo>
                <a:cubicBezTo>
                  <a:pt x="82719" y="1847593"/>
                  <a:pt x="0" y="1764874"/>
                  <a:pt x="0" y="1662834"/>
                </a:cubicBezTo>
                <a:lnTo>
                  <a:pt x="0" y="184759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36994" tIns="236994" rIns="236994" bIns="236994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4800" kern="1200" dirty="0" smtClean="0"/>
              <a:t>Cassete Vídeo</a:t>
            </a:r>
            <a:endParaRPr lang="pt-PT" sz="4800" kern="1200" dirty="0"/>
          </a:p>
        </p:txBody>
      </p:sp>
      <p:sp>
        <p:nvSpPr>
          <p:cNvPr id="19" name="Forma livre 18"/>
          <p:cNvSpPr/>
          <p:nvPr/>
        </p:nvSpPr>
        <p:spPr>
          <a:xfrm>
            <a:off x="3595772" y="3898406"/>
            <a:ext cx="652816" cy="763671"/>
          </a:xfrm>
          <a:custGeom>
            <a:avLst/>
            <a:gdLst>
              <a:gd name="connsiteX0" fmla="*/ 0 w 652816"/>
              <a:gd name="connsiteY0" fmla="*/ 152734 h 763671"/>
              <a:gd name="connsiteX1" fmla="*/ 326408 w 652816"/>
              <a:gd name="connsiteY1" fmla="*/ 152734 h 763671"/>
              <a:gd name="connsiteX2" fmla="*/ 326408 w 652816"/>
              <a:gd name="connsiteY2" fmla="*/ 0 h 763671"/>
              <a:gd name="connsiteX3" fmla="*/ 652816 w 652816"/>
              <a:gd name="connsiteY3" fmla="*/ 381836 h 763671"/>
              <a:gd name="connsiteX4" fmla="*/ 326408 w 652816"/>
              <a:gd name="connsiteY4" fmla="*/ 763671 h 763671"/>
              <a:gd name="connsiteX5" fmla="*/ 326408 w 652816"/>
              <a:gd name="connsiteY5" fmla="*/ 610937 h 763671"/>
              <a:gd name="connsiteX6" fmla="*/ 0 w 652816"/>
              <a:gd name="connsiteY6" fmla="*/ 610937 h 763671"/>
              <a:gd name="connsiteX7" fmla="*/ 0 w 652816"/>
              <a:gd name="connsiteY7" fmla="*/ 152734 h 76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16" h="763671">
                <a:moveTo>
                  <a:pt x="0" y="152734"/>
                </a:moveTo>
                <a:lnTo>
                  <a:pt x="326408" y="152734"/>
                </a:lnTo>
                <a:lnTo>
                  <a:pt x="326408" y="0"/>
                </a:lnTo>
                <a:lnTo>
                  <a:pt x="652816" y="381836"/>
                </a:lnTo>
                <a:lnTo>
                  <a:pt x="326408" y="763671"/>
                </a:lnTo>
                <a:lnTo>
                  <a:pt x="326408" y="610937"/>
                </a:lnTo>
                <a:lnTo>
                  <a:pt x="0" y="610937"/>
                </a:lnTo>
                <a:lnTo>
                  <a:pt x="0" y="152734"/>
                </a:lnTo>
                <a:close/>
              </a:path>
            </a:pathLst>
          </a:custGeom>
        </p:spPr>
        <p:style>
          <a:lnRef idx="0">
            <a:schemeClr val="dk1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52734" rIns="195845" bIns="152734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t-PT" sz="3200" kern="1200"/>
          </a:p>
        </p:txBody>
      </p:sp>
      <p:sp>
        <p:nvSpPr>
          <p:cNvPr id="20" name="Forma livre 19"/>
          <p:cNvSpPr/>
          <p:nvPr/>
        </p:nvSpPr>
        <p:spPr>
          <a:xfrm>
            <a:off x="4519569" y="3356445"/>
            <a:ext cx="3079322" cy="1847593"/>
          </a:xfrm>
          <a:custGeom>
            <a:avLst/>
            <a:gdLst>
              <a:gd name="connsiteX0" fmla="*/ 0 w 3079322"/>
              <a:gd name="connsiteY0" fmla="*/ 184759 h 1847593"/>
              <a:gd name="connsiteX1" fmla="*/ 184759 w 3079322"/>
              <a:gd name="connsiteY1" fmla="*/ 0 h 1847593"/>
              <a:gd name="connsiteX2" fmla="*/ 2894563 w 3079322"/>
              <a:gd name="connsiteY2" fmla="*/ 0 h 1847593"/>
              <a:gd name="connsiteX3" fmla="*/ 3079322 w 3079322"/>
              <a:gd name="connsiteY3" fmla="*/ 184759 h 1847593"/>
              <a:gd name="connsiteX4" fmla="*/ 3079322 w 3079322"/>
              <a:gd name="connsiteY4" fmla="*/ 1662834 h 1847593"/>
              <a:gd name="connsiteX5" fmla="*/ 2894563 w 3079322"/>
              <a:gd name="connsiteY5" fmla="*/ 1847593 h 1847593"/>
              <a:gd name="connsiteX6" fmla="*/ 184759 w 3079322"/>
              <a:gd name="connsiteY6" fmla="*/ 1847593 h 1847593"/>
              <a:gd name="connsiteX7" fmla="*/ 0 w 3079322"/>
              <a:gd name="connsiteY7" fmla="*/ 1662834 h 1847593"/>
              <a:gd name="connsiteX8" fmla="*/ 0 w 3079322"/>
              <a:gd name="connsiteY8" fmla="*/ 184759 h 1847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9322" h="1847593">
                <a:moveTo>
                  <a:pt x="0" y="184759"/>
                </a:moveTo>
                <a:cubicBezTo>
                  <a:pt x="0" y="82719"/>
                  <a:pt x="82719" y="0"/>
                  <a:pt x="184759" y="0"/>
                </a:cubicBezTo>
                <a:lnTo>
                  <a:pt x="2894563" y="0"/>
                </a:lnTo>
                <a:cubicBezTo>
                  <a:pt x="2996603" y="0"/>
                  <a:pt x="3079322" y="82719"/>
                  <a:pt x="3079322" y="184759"/>
                </a:cubicBezTo>
                <a:lnTo>
                  <a:pt x="3079322" y="1662834"/>
                </a:lnTo>
                <a:cubicBezTo>
                  <a:pt x="3079322" y="1764874"/>
                  <a:pt x="2996603" y="1847593"/>
                  <a:pt x="2894563" y="1847593"/>
                </a:cubicBezTo>
                <a:lnTo>
                  <a:pt x="184759" y="1847593"/>
                </a:lnTo>
                <a:cubicBezTo>
                  <a:pt x="82719" y="1847593"/>
                  <a:pt x="0" y="1764874"/>
                  <a:pt x="0" y="1662834"/>
                </a:cubicBezTo>
                <a:lnTo>
                  <a:pt x="0" y="184759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36994" tIns="236994" rIns="236994" bIns="236994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4800" kern="1200" dirty="0" smtClean="0"/>
              <a:t>Ficheiro</a:t>
            </a:r>
            <a:endParaRPr lang="pt-PT" sz="4800" kern="1200" dirty="0"/>
          </a:p>
        </p:txBody>
      </p:sp>
      <p:sp>
        <p:nvSpPr>
          <p:cNvPr id="12" name="Forma livre 11"/>
          <p:cNvSpPr/>
          <p:nvPr/>
        </p:nvSpPr>
        <p:spPr>
          <a:xfrm>
            <a:off x="8610601" y="2152909"/>
            <a:ext cx="3052338" cy="1699376"/>
          </a:xfrm>
          <a:custGeom>
            <a:avLst/>
            <a:gdLst>
              <a:gd name="connsiteX0" fmla="*/ 0 w 3052338"/>
              <a:gd name="connsiteY0" fmla="*/ 0 h 1699376"/>
              <a:gd name="connsiteX1" fmla="*/ 3052338 w 3052338"/>
              <a:gd name="connsiteY1" fmla="*/ 0 h 1699376"/>
              <a:gd name="connsiteX2" fmla="*/ 3052338 w 3052338"/>
              <a:gd name="connsiteY2" fmla="*/ 1699376 h 1699376"/>
              <a:gd name="connsiteX3" fmla="*/ 0 w 3052338"/>
              <a:gd name="connsiteY3" fmla="*/ 1699376 h 1699376"/>
              <a:gd name="connsiteX4" fmla="*/ 0 w 3052338"/>
              <a:gd name="connsiteY4" fmla="*/ 0 h 169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2338" h="1699376">
                <a:moveTo>
                  <a:pt x="0" y="0"/>
                </a:moveTo>
                <a:lnTo>
                  <a:pt x="3052338" y="0"/>
                </a:lnTo>
                <a:lnTo>
                  <a:pt x="3052338" y="1699376"/>
                </a:lnTo>
                <a:lnTo>
                  <a:pt x="0" y="16993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450" tIns="171450" rIns="171450" bIns="171450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4500" kern="1200" dirty="0" smtClean="0"/>
              <a:t>Arquivo digital</a:t>
            </a:r>
            <a:endParaRPr lang="pt-PT" sz="4500" kern="1200" dirty="0"/>
          </a:p>
        </p:txBody>
      </p:sp>
      <p:sp>
        <p:nvSpPr>
          <p:cNvPr id="13" name="Forma livre 12"/>
          <p:cNvSpPr/>
          <p:nvPr/>
        </p:nvSpPr>
        <p:spPr>
          <a:xfrm>
            <a:off x="8630258" y="4177691"/>
            <a:ext cx="3008682" cy="1689708"/>
          </a:xfrm>
          <a:custGeom>
            <a:avLst/>
            <a:gdLst>
              <a:gd name="connsiteX0" fmla="*/ 0 w 3008682"/>
              <a:gd name="connsiteY0" fmla="*/ 0 h 1689708"/>
              <a:gd name="connsiteX1" fmla="*/ 3008682 w 3008682"/>
              <a:gd name="connsiteY1" fmla="*/ 0 h 1689708"/>
              <a:gd name="connsiteX2" fmla="*/ 3008682 w 3008682"/>
              <a:gd name="connsiteY2" fmla="*/ 1689708 h 1689708"/>
              <a:gd name="connsiteX3" fmla="*/ 0 w 3008682"/>
              <a:gd name="connsiteY3" fmla="*/ 1689708 h 1689708"/>
              <a:gd name="connsiteX4" fmla="*/ 0 w 3008682"/>
              <a:gd name="connsiteY4" fmla="*/ 0 h 1689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8682" h="1689708">
                <a:moveTo>
                  <a:pt x="0" y="0"/>
                </a:moveTo>
                <a:lnTo>
                  <a:pt x="3008682" y="0"/>
                </a:lnTo>
                <a:lnTo>
                  <a:pt x="3008682" y="1689708"/>
                </a:lnTo>
                <a:lnTo>
                  <a:pt x="0" y="168970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450" tIns="171450" rIns="171450" bIns="171450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4500" kern="1200" dirty="0" smtClean="0"/>
              <a:t>Repositório Aberto</a:t>
            </a:r>
            <a:endParaRPr lang="pt-PT" sz="4500" kern="1200" dirty="0"/>
          </a:p>
        </p:txBody>
      </p:sp>
      <p:sp>
        <p:nvSpPr>
          <p:cNvPr id="5" name="Seta para a direita 4"/>
          <p:cNvSpPr/>
          <p:nvPr/>
        </p:nvSpPr>
        <p:spPr>
          <a:xfrm>
            <a:off x="7749868" y="3421562"/>
            <a:ext cx="711200" cy="51650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4" name="Seta para a direita 23"/>
          <p:cNvSpPr/>
          <p:nvPr/>
        </p:nvSpPr>
        <p:spPr>
          <a:xfrm>
            <a:off x="7658098" y="5738001"/>
            <a:ext cx="711200" cy="52309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CaixaDeTexto 5"/>
          <p:cNvSpPr txBox="1"/>
          <p:nvPr/>
        </p:nvSpPr>
        <p:spPr>
          <a:xfrm>
            <a:off x="8610601" y="3479549"/>
            <a:ext cx="3505197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/>
              <a:t>Formato sem compressão</a:t>
            </a:r>
            <a:endParaRPr lang="pt-PT" sz="2400" b="1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8610600" y="5782258"/>
            <a:ext cx="3505198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/>
              <a:t>Formato com compressão</a:t>
            </a:r>
            <a:endParaRPr lang="pt-PT" sz="2400" b="1" dirty="0"/>
          </a:p>
        </p:txBody>
      </p:sp>
    </p:spTree>
    <p:extLst>
      <p:ext uri="{BB962C8B-B14F-4D97-AF65-F5344CB8AC3E}">
        <p14:creationId xmlns:p14="http://schemas.microsoft.com/office/powerpoint/2010/main" val="48449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12" grpId="0" animBg="1"/>
      <p:bldP spid="13" grpId="0" animBg="1"/>
      <p:bldP spid="5" grpId="0" animBg="1"/>
      <p:bldP spid="24" grpId="0" animBg="1"/>
      <p:bldP spid="6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21</a:t>
            </a:fld>
            <a:endParaRPr lang="pt-PT"/>
          </a:p>
        </p:txBody>
      </p:sp>
      <p:graphicFrame>
        <p:nvGraphicFramePr>
          <p:cNvPr id="2" name="Diagrama 1"/>
          <p:cNvGraphicFramePr/>
          <p:nvPr>
            <p:extLst/>
          </p:nvPr>
        </p:nvGraphicFramePr>
        <p:xfrm>
          <a:off x="1588168" y="2675020"/>
          <a:ext cx="9015663" cy="4559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a 4"/>
          <p:cNvGraphicFramePr/>
          <p:nvPr>
            <p:extLst/>
          </p:nvPr>
        </p:nvGraphicFramePr>
        <p:xfrm>
          <a:off x="1854200" y="1968499"/>
          <a:ext cx="8280400" cy="4076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" name="Imagem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11893" y="3404007"/>
            <a:ext cx="2148413" cy="120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69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22</a:t>
            </a:fld>
            <a:endParaRPr lang="pt-PT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3"/>
          <a:srcRect t="9445" b="4074"/>
          <a:stretch/>
        </p:blipFill>
        <p:spPr>
          <a:xfrm>
            <a:off x="3752379" y="2175025"/>
            <a:ext cx="6338294" cy="4235892"/>
          </a:xfrm>
          <a:prstGeom prst="rect">
            <a:avLst/>
          </a:prstGeom>
        </p:spPr>
      </p:pic>
      <p:pic>
        <p:nvPicPr>
          <p:cNvPr id="12" name="Picture 2" descr="Resultado de imagem para pesqui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9" y="2799692"/>
            <a:ext cx="1761288" cy="986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  <a:extLst/>
        </p:spPr>
      </p:pic>
      <p:sp>
        <p:nvSpPr>
          <p:cNvPr id="13" name="Botão de ação: filme 12">
            <a:hlinkClick r:id="" action="ppaction://noaction" highlightClick="1"/>
          </p:cNvPr>
          <p:cNvSpPr/>
          <p:nvPr/>
        </p:nvSpPr>
        <p:spPr>
          <a:xfrm>
            <a:off x="307975" y="2930892"/>
            <a:ext cx="477505" cy="361960"/>
          </a:xfrm>
          <a:prstGeom prst="actionButtonMovie">
            <a:avLst/>
          </a:prstGeom>
          <a:effectLst>
            <a:innerShdw blurRad="114300">
              <a:prstClr val="black"/>
            </a:innerShdw>
            <a:reflection blurRad="6350" stA="50000" endA="300" endPos="90000" dir="5400000" sy="-100000" algn="bl" rotWithShape="0"/>
            <a:softEdge rad="3175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14" name="Grupo 13"/>
          <p:cNvGrpSpPr/>
          <p:nvPr/>
        </p:nvGrpSpPr>
        <p:grpSpPr>
          <a:xfrm>
            <a:off x="207074" y="1670638"/>
            <a:ext cx="7090610" cy="1165758"/>
            <a:chOff x="0" y="1436"/>
            <a:chExt cx="7090610" cy="1165758"/>
          </a:xfrm>
          <a:solidFill>
            <a:schemeClr val="bg1"/>
          </a:solidFill>
        </p:grpSpPr>
        <p:sp>
          <p:nvSpPr>
            <p:cNvPr id="15" name="Nota de aviso com seta para cima 14"/>
            <p:cNvSpPr/>
            <p:nvPr/>
          </p:nvSpPr>
          <p:spPr>
            <a:xfrm rot="10800000">
              <a:off x="0" y="1436"/>
              <a:ext cx="7090610" cy="1165758"/>
            </a:xfrm>
            <a:prstGeom prst="upArrowCallout">
              <a:avLst/>
            </a:prstGeom>
            <a:grp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Nota de aviso com seta para cima 4"/>
            <p:cNvSpPr/>
            <p:nvPr/>
          </p:nvSpPr>
          <p:spPr>
            <a:xfrm rot="21600000">
              <a:off x="0" y="1436"/>
              <a:ext cx="7090610" cy="75747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ctr" anchorCtr="0">
              <a:noAutofit/>
            </a:bodyPr>
            <a:lstStyle/>
            <a:p>
              <a:pPr lvl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kern="1200" dirty="0" smtClean="0"/>
                <a:t>PESQUISA E ACESSO AOS CONTEÚDOS</a:t>
              </a:r>
              <a:endParaRPr lang="pt-PT" sz="28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029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23</a:t>
            </a:fld>
            <a:endParaRPr lang="pt-PT"/>
          </a:p>
        </p:txBody>
      </p:sp>
      <p:sp>
        <p:nvSpPr>
          <p:cNvPr id="3" name="Forma livre 2"/>
          <p:cNvSpPr/>
          <p:nvPr/>
        </p:nvSpPr>
        <p:spPr>
          <a:xfrm>
            <a:off x="307709" y="1680323"/>
            <a:ext cx="11759373" cy="572363"/>
          </a:xfrm>
          <a:custGeom>
            <a:avLst/>
            <a:gdLst>
              <a:gd name="connsiteX0" fmla="*/ 0 w 11759373"/>
              <a:gd name="connsiteY0" fmla="*/ 95396 h 572363"/>
              <a:gd name="connsiteX1" fmla="*/ 95396 w 11759373"/>
              <a:gd name="connsiteY1" fmla="*/ 0 h 572363"/>
              <a:gd name="connsiteX2" fmla="*/ 11663977 w 11759373"/>
              <a:gd name="connsiteY2" fmla="*/ 0 h 572363"/>
              <a:gd name="connsiteX3" fmla="*/ 11759373 w 11759373"/>
              <a:gd name="connsiteY3" fmla="*/ 95396 h 572363"/>
              <a:gd name="connsiteX4" fmla="*/ 11759373 w 11759373"/>
              <a:gd name="connsiteY4" fmla="*/ 476967 h 572363"/>
              <a:gd name="connsiteX5" fmla="*/ 11663977 w 11759373"/>
              <a:gd name="connsiteY5" fmla="*/ 572363 h 572363"/>
              <a:gd name="connsiteX6" fmla="*/ 95396 w 11759373"/>
              <a:gd name="connsiteY6" fmla="*/ 572363 h 572363"/>
              <a:gd name="connsiteX7" fmla="*/ 0 w 11759373"/>
              <a:gd name="connsiteY7" fmla="*/ 476967 h 572363"/>
              <a:gd name="connsiteX8" fmla="*/ 0 w 11759373"/>
              <a:gd name="connsiteY8" fmla="*/ 95396 h 57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59373" h="572363">
                <a:moveTo>
                  <a:pt x="0" y="95396"/>
                </a:moveTo>
                <a:cubicBezTo>
                  <a:pt x="0" y="42710"/>
                  <a:pt x="42710" y="0"/>
                  <a:pt x="95396" y="0"/>
                </a:cubicBezTo>
                <a:lnTo>
                  <a:pt x="11663977" y="0"/>
                </a:lnTo>
                <a:cubicBezTo>
                  <a:pt x="11716663" y="0"/>
                  <a:pt x="11759373" y="42710"/>
                  <a:pt x="11759373" y="95396"/>
                </a:cubicBezTo>
                <a:lnTo>
                  <a:pt x="11759373" y="476967"/>
                </a:lnTo>
                <a:cubicBezTo>
                  <a:pt x="11759373" y="529653"/>
                  <a:pt x="11716663" y="572363"/>
                  <a:pt x="11663977" y="572363"/>
                </a:cubicBezTo>
                <a:lnTo>
                  <a:pt x="95396" y="572363"/>
                </a:lnTo>
                <a:cubicBezTo>
                  <a:pt x="42710" y="572363"/>
                  <a:pt x="0" y="529653"/>
                  <a:pt x="0" y="476967"/>
                </a:cubicBezTo>
                <a:lnTo>
                  <a:pt x="0" y="95396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620" tIns="134620" rIns="134620" bIns="134620" numCol="1" spcCol="1270" anchor="ctr" anchorCtr="0">
            <a:noAutofit/>
          </a:bodyPr>
          <a:lstStyle/>
          <a:p>
            <a:pPr lvl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800" b="1" kern="1200" dirty="0" smtClean="0"/>
              <a:t>Autonomia do utilizador</a:t>
            </a:r>
            <a:endParaRPr lang="pt-PT" sz="2800" b="1" kern="1200" dirty="0"/>
          </a:p>
        </p:txBody>
      </p:sp>
      <p:sp>
        <p:nvSpPr>
          <p:cNvPr id="6" name="Forma livre 5"/>
          <p:cNvSpPr/>
          <p:nvPr/>
        </p:nvSpPr>
        <p:spPr>
          <a:xfrm>
            <a:off x="307709" y="2266298"/>
            <a:ext cx="11759373" cy="572363"/>
          </a:xfrm>
          <a:custGeom>
            <a:avLst/>
            <a:gdLst>
              <a:gd name="connsiteX0" fmla="*/ 0 w 11759373"/>
              <a:gd name="connsiteY0" fmla="*/ 95396 h 572363"/>
              <a:gd name="connsiteX1" fmla="*/ 95396 w 11759373"/>
              <a:gd name="connsiteY1" fmla="*/ 0 h 572363"/>
              <a:gd name="connsiteX2" fmla="*/ 11663977 w 11759373"/>
              <a:gd name="connsiteY2" fmla="*/ 0 h 572363"/>
              <a:gd name="connsiteX3" fmla="*/ 11759373 w 11759373"/>
              <a:gd name="connsiteY3" fmla="*/ 95396 h 572363"/>
              <a:gd name="connsiteX4" fmla="*/ 11759373 w 11759373"/>
              <a:gd name="connsiteY4" fmla="*/ 476967 h 572363"/>
              <a:gd name="connsiteX5" fmla="*/ 11663977 w 11759373"/>
              <a:gd name="connsiteY5" fmla="*/ 572363 h 572363"/>
              <a:gd name="connsiteX6" fmla="*/ 95396 w 11759373"/>
              <a:gd name="connsiteY6" fmla="*/ 572363 h 572363"/>
              <a:gd name="connsiteX7" fmla="*/ 0 w 11759373"/>
              <a:gd name="connsiteY7" fmla="*/ 476967 h 572363"/>
              <a:gd name="connsiteX8" fmla="*/ 0 w 11759373"/>
              <a:gd name="connsiteY8" fmla="*/ 95396 h 57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59373" h="572363">
                <a:moveTo>
                  <a:pt x="0" y="95396"/>
                </a:moveTo>
                <a:cubicBezTo>
                  <a:pt x="0" y="42710"/>
                  <a:pt x="42710" y="0"/>
                  <a:pt x="95396" y="0"/>
                </a:cubicBezTo>
                <a:lnTo>
                  <a:pt x="11663977" y="0"/>
                </a:lnTo>
                <a:cubicBezTo>
                  <a:pt x="11716663" y="0"/>
                  <a:pt x="11759373" y="42710"/>
                  <a:pt x="11759373" y="95396"/>
                </a:cubicBezTo>
                <a:lnTo>
                  <a:pt x="11759373" y="476967"/>
                </a:lnTo>
                <a:cubicBezTo>
                  <a:pt x="11759373" y="529653"/>
                  <a:pt x="11716663" y="572363"/>
                  <a:pt x="11663977" y="572363"/>
                </a:cubicBezTo>
                <a:lnTo>
                  <a:pt x="95396" y="572363"/>
                </a:lnTo>
                <a:cubicBezTo>
                  <a:pt x="42710" y="572363"/>
                  <a:pt x="0" y="529653"/>
                  <a:pt x="0" y="476967"/>
                </a:cubicBezTo>
                <a:lnTo>
                  <a:pt x="0" y="95396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620" tIns="134620" rIns="134620" bIns="134620" numCol="1" spcCol="1270" anchor="ctr" anchorCtr="0">
            <a:noAutofit/>
          </a:bodyPr>
          <a:lstStyle/>
          <a:p>
            <a:pPr lvl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8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Acesso simultâneo aos conteúdos</a:t>
            </a:r>
            <a:endParaRPr lang="pt-PT" sz="2800" b="1" kern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orma livre 9"/>
          <p:cNvSpPr/>
          <p:nvPr/>
        </p:nvSpPr>
        <p:spPr>
          <a:xfrm>
            <a:off x="307709" y="2852274"/>
            <a:ext cx="11759373" cy="572363"/>
          </a:xfrm>
          <a:custGeom>
            <a:avLst/>
            <a:gdLst>
              <a:gd name="connsiteX0" fmla="*/ 0 w 11759373"/>
              <a:gd name="connsiteY0" fmla="*/ 95396 h 572363"/>
              <a:gd name="connsiteX1" fmla="*/ 95396 w 11759373"/>
              <a:gd name="connsiteY1" fmla="*/ 0 h 572363"/>
              <a:gd name="connsiteX2" fmla="*/ 11663977 w 11759373"/>
              <a:gd name="connsiteY2" fmla="*/ 0 h 572363"/>
              <a:gd name="connsiteX3" fmla="*/ 11759373 w 11759373"/>
              <a:gd name="connsiteY3" fmla="*/ 95396 h 572363"/>
              <a:gd name="connsiteX4" fmla="*/ 11759373 w 11759373"/>
              <a:gd name="connsiteY4" fmla="*/ 476967 h 572363"/>
              <a:gd name="connsiteX5" fmla="*/ 11663977 w 11759373"/>
              <a:gd name="connsiteY5" fmla="*/ 572363 h 572363"/>
              <a:gd name="connsiteX6" fmla="*/ 95396 w 11759373"/>
              <a:gd name="connsiteY6" fmla="*/ 572363 h 572363"/>
              <a:gd name="connsiteX7" fmla="*/ 0 w 11759373"/>
              <a:gd name="connsiteY7" fmla="*/ 476967 h 572363"/>
              <a:gd name="connsiteX8" fmla="*/ 0 w 11759373"/>
              <a:gd name="connsiteY8" fmla="*/ 95396 h 57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59373" h="572363">
                <a:moveTo>
                  <a:pt x="0" y="95396"/>
                </a:moveTo>
                <a:cubicBezTo>
                  <a:pt x="0" y="42710"/>
                  <a:pt x="42710" y="0"/>
                  <a:pt x="95396" y="0"/>
                </a:cubicBezTo>
                <a:lnTo>
                  <a:pt x="11663977" y="0"/>
                </a:lnTo>
                <a:cubicBezTo>
                  <a:pt x="11716663" y="0"/>
                  <a:pt x="11759373" y="42710"/>
                  <a:pt x="11759373" y="95396"/>
                </a:cubicBezTo>
                <a:lnTo>
                  <a:pt x="11759373" y="476967"/>
                </a:lnTo>
                <a:cubicBezTo>
                  <a:pt x="11759373" y="529653"/>
                  <a:pt x="11716663" y="572363"/>
                  <a:pt x="11663977" y="572363"/>
                </a:cubicBezTo>
                <a:lnTo>
                  <a:pt x="95396" y="572363"/>
                </a:lnTo>
                <a:cubicBezTo>
                  <a:pt x="42710" y="572363"/>
                  <a:pt x="0" y="529653"/>
                  <a:pt x="0" y="476967"/>
                </a:cubicBezTo>
                <a:lnTo>
                  <a:pt x="0" y="95396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620" tIns="134620" rIns="134620" bIns="134620" numCol="1" spcCol="1270" anchor="ctr" anchorCtr="0">
            <a:noAutofit/>
          </a:bodyPr>
          <a:lstStyle/>
          <a:p>
            <a:pPr lvl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800" b="1" kern="1200" dirty="0" smtClean="0"/>
              <a:t>Redução do número de equipamento de visionamento</a:t>
            </a:r>
            <a:r>
              <a:rPr lang="pt-PT" sz="2800" kern="1200" dirty="0" smtClean="0"/>
              <a:t>	</a:t>
            </a:r>
            <a:endParaRPr lang="pt-PT" sz="2800" kern="1200" dirty="0"/>
          </a:p>
        </p:txBody>
      </p:sp>
      <p:sp>
        <p:nvSpPr>
          <p:cNvPr id="13" name="Forma livre 12"/>
          <p:cNvSpPr/>
          <p:nvPr/>
        </p:nvSpPr>
        <p:spPr>
          <a:xfrm>
            <a:off x="307709" y="3438250"/>
            <a:ext cx="11759373" cy="572363"/>
          </a:xfrm>
          <a:custGeom>
            <a:avLst/>
            <a:gdLst>
              <a:gd name="connsiteX0" fmla="*/ 0 w 11759373"/>
              <a:gd name="connsiteY0" fmla="*/ 95396 h 572363"/>
              <a:gd name="connsiteX1" fmla="*/ 95396 w 11759373"/>
              <a:gd name="connsiteY1" fmla="*/ 0 h 572363"/>
              <a:gd name="connsiteX2" fmla="*/ 11663977 w 11759373"/>
              <a:gd name="connsiteY2" fmla="*/ 0 h 572363"/>
              <a:gd name="connsiteX3" fmla="*/ 11759373 w 11759373"/>
              <a:gd name="connsiteY3" fmla="*/ 95396 h 572363"/>
              <a:gd name="connsiteX4" fmla="*/ 11759373 w 11759373"/>
              <a:gd name="connsiteY4" fmla="*/ 476967 h 572363"/>
              <a:gd name="connsiteX5" fmla="*/ 11663977 w 11759373"/>
              <a:gd name="connsiteY5" fmla="*/ 572363 h 572363"/>
              <a:gd name="connsiteX6" fmla="*/ 95396 w 11759373"/>
              <a:gd name="connsiteY6" fmla="*/ 572363 h 572363"/>
              <a:gd name="connsiteX7" fmla="*/ 0 w 11759373"/>
              <a:gd name="connsiteY7" fmla="*/ 476967 h 572363"/>
              <a:gd name="connsiteX8" fmla="*/ 0 w 11759373"/>
              <a:gd name="connsiteY8" fmla="*/ 95396 h 57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59373" h="572363">
                <a:moveTo>
                  <a:pt x="0" y="95396"/>
                </a:moveTo>
                <a:cubicBezTo>
                  <a:pt x="0" y="42710"/>
                  <a:pt x="42710" y="0"/>
                  <a:pt x="95396" y="0"/>
                </a:cubicBezTo>
                <a:lnTo>
                  <a:pt x="11663977" y="0"/>
                </a:lnTo>
                <a:cubicBezTo>
                  <a:pt x="11716663" y="0"/>
                  <a:pt x="11759373" y="42710"/>
                  <a:pt x="11759373" y="95396"/>
                </a:cubicBezTo>
                <a:lnTo>
                  <a:pt x="11759373" y="476967"/>
                </a:lnTo>
                <a:cubicBezTo>
                  <a:pt x="11759373" y="529653"/>
                  <a:pt x="11716663" y="572363"/>
                  <a:pt x="11663977" y="572363"/>
                </a:cubicBezTo>
                <a:lnTo>
                  <a:pt x="95396" y="572363"/>
                </a:lnTo>
                <a:cubicBezTo>
                  <a:pt x="42710" y="572363"/>
                  <a:pt x="0" y="529653"/>
                  <a:pt x="0" y="476967"/>
                </a:cubicBezTo>
                <a:lnTo>
                  <a:pt x="0" y="95396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3190" tIns="123190" rIns="123190" bIns="123190" numCol="1" spcCol="1270" anchor="ctr" anchorCtr="0">
            <a:noAutofit/>
          </a:bodyPr>
          <a:lstStyle/>
          <a:p>
            <a:pPr lvl="0" algn="l" defTabSz="11112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5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Redução do risco de danificar os suportes físicos, contribuindo para a sua preservação</a:t>
            </a:r>
            <a:endParaRPr lang="pt-PT" sz="2500" b="1" kern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Forma livre 13"/>
          <p:cNvSpPr/>
          <p:nvPr/>
        </p:nvSpPr>
        <p:spPr>
          <a:xfrm>
            <a:off x="307709" y="4024225"/>
            <a:ext cx="11759373" cy="572363"/>
          </a:xfrm>
          <a:custGeom>
            <a:avLst/>
            <a:gdLst>
              <a:gd name="connsiteX0" fmla="*/ 0 w 11759373"/>
              <a:gd name="connsiteY0" fmla="*/ 95396 h 572363"/>
              <a:gd name="connsiteX1" fmla="*/ 95396 w 11759373"/>
              <a:gd name="connsiteY1" fmla="*/ 0 h 572363"/>
              <a:gd name="connsiteX2" fmla="*/ 11663977 w 11759373"/>
              <a:gd name="connsiteY2" fmla="*/ 0 h 572363"/>
              <a:gd name="connsiteX3" fmla="*/ 11759373 w 11759373"/>
              <a:gd name="connsiteY3" fmla="*/ 95396 h 572363"/>
              <a:gd name="connsiteX4" fmla="*/ 11759373 w 11759373"/>
              <a:gd name="connsiteY4" fmla="*/ 476967 h 572363"/>
              <a:gd name="connsiteX5" fmla="*/ 11663977 w 11759373"/>
              <a:gd name="connsiteY5" fmla="*/ 572363 h 572363"/>
              <a:gd name="connsiteX6" fmla="*/ 95396 w 11759373"/>
              <a:gd name="connsiteY6" fmla="*/ 572363 h 572363"/>
              <a:gd name="connsiteX7" fmla="*/ 0 w 11759373"/>
              <a:gd name="connsiteY7" fmla="*/ 476967 h 572363"/>
              <a:gd name="connsiteX8" fmla="*/ 0 w 11759373"/>
              <a:gd name="connsiteY8" fmla="*/ 95396 h 57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59373" h="572363">
                <a:moveTo>
                  <a:pt x="0" y="95396"/>
                </a:moveTo>
                <a:cubicBezTo>
                  <a:pt x="0" y="42710"/>
                  <a:pt x="42710" y="0"/>
                  <a:pt x="95396" y="0"/>
                </a:cubicBezTo>
                <a:lnTo>
                  <a:pt x="11663977" y="0"/>
                </a:lnTo>
                <a:cubicBezTo>
                  <a:pt x="11716663" y="0"/>
                  <a:pt x="11759373" y="42710"/>
                  <a:pt x="11759373" y="95396"/>
                </a:cubicBezTo>
                <a:lnTo>
                  <a:pt x="11759373" y="476967"/>
                </a:lnTo>
                <a:cubicBezTo>
                  <a:pt x="11759373" y="529653"/>
                  <a:pt x="11716663" y="572363"/>
                  <a:pt x="11663977" y="572363"/>
                </a:cubicBezTo>
                <a:lnTo>
                  <a:pt x="95396" y="572363"/>
                </a:lnTo>
                <a:cubicBezTo>
                  <a:pt x="42710" y="572363"/>
                  <a:pt x="0" y="529653"/>
                  <a:pt x="0" y="476967"/>
                </a:cubicBezTo>
                <a:lnTo>
                  <a:pt x="0" y="95396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620" tIns="134620" rIns="134620" bIns="134620" numCol="1" spcCol="1270" anchor="ctr" anchorCtr="0">
            <a:noAutofit/>
          </a:bodyPr>
          <a:lstStyle/>
          <a:p>
            <a:pPr lvl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800" b="1" kern="1200" dirty="0" smtClean="0"/>
              <a:t>Redução dos custos, oriundos da exaustiva utilização dos equipamentos</a:t>
            </a:r>
            <a:r>
              <a:rPr lang="pt-PT" sz="2400" kern="1200" dirty="0" smtClean="0"/>
              <a:t>	</a:t>
            </a:r>
            <a:endParaRPr lang="pt-PT" sz="2400" kern="1200" dirty="0"/>
          </a:p>
        </p:txBody>
      </p:sp>
      <p:sp>
        <p:nvSpPr>
          <p:cNvPr id="15" name="Forma livre 14"/>
          <p:cNvSpPr/>
          <p:nvPr/>
        </p:nvSpPr>
        <p:spPr>
          <a:xfrm>
            <a:off x="307709" y="4610201"/>
            <a:ext cx="11759373" cy="572363"/>
          </a:xfrm>
          <a:custGeom>
            <a:avLst/>
            <a:gdLst>
              <a:gd name="connsiteX0" fmla="*/ 0 w 11759373"/>
              <a:gd name="connsiteY0" fmla="*/ 95396 h 572363"/>
              <a:gd name="connsiteX1" fmla="*/ 95396 w 11759373"/>
              <a:gd name="connsiteY1" fmla="*/ 0 h 572363"/>
              <a:gd name="connsiteX2" fmla="*/ 11663977 w 11759373"/>
              <a:gd name="connsiteY2" fmla="*/ 0 h 572363"/>
              <a:gd name="connsiteX3" fmla="*/ 11759373 w 11759373"/>
              <a:gd name="connsiteY3" fmla="*/ 95396 h 572363"/>
              <a:gd name="connsiteX4" fmla="*/ 11759373 w 11759373"/>
              <a:gd name="connsiteY4" fmla="*/ 476967 h 572363"/>
              <a:gd name="connsiteX5" fmla="*/ 11663977 w 11759373"/>
              <a:gd name="connsiteY5" fmla="*/ 572363 h 572363"/>
              <a:gd name="connsiteX6" fmla="*/ 95396 w 11759373"/>
              <a:gd name="connsiteY6" fmla="*/ 572363 h 572363"/>
              <a:gd name="connsiteX7" fmla="*/ 0 w 11759373"/>
              <a:gd name="connsiteY7" fmla="*/ 476967 h 572363"/>
              <a:gd name="connsiteX8" fmla="*/ 0 w 11759373"/>
              <a:gd name="connsiteY8" fmla="*/ 95396 h 57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59373" h="572363">
                <a:moveTo>
                  <a:pt x="0" y="95396"/>
                </a:moveTo>
                <a:cubicBezTo>
                  <a:pt x="0" y="42710"/>
                  <a:pt x="42710" y="0"/>
                  <a:pt x="95396" y="0"/>
                </a:cubicBezTo>
                <a:lnTo>
                  <a:pt x="11663977" y="0"/>
                </a:lnTo>
                <a:cubicBezTo>
                  <a:pt x="11716663" y="0"/>
                  <a:pt x="11759373" y="42710"/>
                  <a:pt x="11759373" y="95396"/>
                </a:cubicBezTo>
                <a:lnTo>
                  <a:pt x="11759373" y="476967"/>
                </a:lnTo>
                <a:cubicBezTo>
                  <a:pt x="11759373" y="529653"/>
                  <a:pt x="11716663" y="572363"/>
                  <a:pt x="11663977" y="572363"/>
                </a:cubicBezTo>
                <a:lnTo>
                  <a:pt x="95396" y="572363"/>
                </a:lnTo>
                <a:cubicBezTo>
                  <a:pt x="42710" y="572363"/>
                  <a:pt x="0" y="529653"/>
                  <a:pt x="0" y="476967"/>
                </a:cubicBezTo>
                <a:lnTo>
                  <a:pt x="0" y="95396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620" tIns="134620" rIns="134620" bIns="134620" numCol="1" spcCol="1270" anchor="ctr" anchorCtr="0">
            <a:noAutofit/>
          </a:bodyPr>
          <a:lstStyle/>
          <a:p>
            <a:pPr lvl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8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Divulgação e valorização do acervo</a:t>
            </a:r>
            <a:endParaRPr lang="pt-PT" sz="2800" b="1" kern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orma livre 15"/>
          <p:cNvSpPr/>
          <p:nvPr/>
        </p:nvSpPr>
        <p:spPr>
          <a:xfrm>
            <a:off x="307709" y="5196176"/>
            <a:ext cx="11759373" cy="572363"/>
          </a:xfrm>
          <a:custGeom>
            <a:avLst/>
            <a:gdLst>
              <a:gd name="connsiteX0" fmla="*/ 0 w 11759373"/>
              <a:gd name="connsiteY0" fmla="*/ 95396 h 572363"/>
              <a:gd name="connsiteX1" fmla="*/ 95396 w 11759373"/>
              <a:gd name="connsiteY1" fmla="*/ 0 h 572363"/>
              <a:gd name="connsiteX2" fmla="*/ 11663977 w 11759373"/>
              <a:gd name="connsiteY2" fmla="*/ 0 h 572363"/>
              <a:gd name="connsiteX3" fmla="*/ 11759373 w 11759373"/>
              <a:gd name="connsiteY3" fmla="*/ 95396 h 572363"/>
              <a:gd name="connsiteX4" fmla="*/ 11759373 w 11759373"/>
              <a:gd name="connsiteY4" fmla="*/ 476967 h 572363"/>
              <a:gd name="connsiteX5" fmla="*/ 11663977 w 11759373"/>
              <a:gd name="connsiteY5" fmla="*/ 572363 h 572363"/>
              <a:gd name="connsiteX6" fmla="*/ 95396 w 11759373"/>
              <a:gd name="connsiteY6" fmla="*/ 572363 h 572363"/>
              <a:gd name="connsiteX7" fmla="*/ 0 w 11759373"/>
              <a:gd name="connsiteY7" fmla="*/ 476967 h 572363"/>
              <a:gd name="connsiteX8" fmla="*/ 0 w 11759373"/>
              <a:gd name="connsiteY8" fmla="*/ 95396 h 57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59373" h="572363">
                <a:moveTo>
                  <a:pt x="0" y="95396"/>
                </a:moveTo>
                <a:cubicBezTo>
                  <a:pt x="0" y="42710"/>
                  <a:pt x="42710" y="0"/>
                  <a:pt x="95396" y="0"/>
                </a:cubicBezTo>
                <a:lnTo>
                  <a:pt x="11663977" y="0"/>
                </a:lnTo>
                <a:cubicBezTo>
                  <a:pt x="11716663" y="0"/>
                  <a:pt x="11759373" y="42710"/>
                  <a:pt x="11759373" y="95396"/>
                </a:cubicBezTo>
                <a:lnTo>
                  <a:pt x="11759373" y="476967"/>
                </a:lnTo>
                <a:cubicBezTo>
                  <a:pt x="11759373" y="529653"/>
                  <a:pt x="11716663" y="572363"/>
                  <a:pt x="11663977" y="572363"/>
                </a:cubicBezTo>
                <a:lnTo>
                  <a:pt x="95396" y="572363"/>
                </a:lnTo>
                <a:cubicBezTo>
                  <a:pt x="42710" y="572363"/>
                  <a:pt x="0" y="529653"/>
                  <a:pt x="0" y="476967"/>
                </a:cubicBezTo>
                <a:lnTo>
                  <a:pt x="0" y="95396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620" tIns="134620" rIns="134620" bIns="134620" numCol="1" spcCol="1270" anchor="ctr" anchorCtr="0">
            <a:noAutofit/>
          </a:bodyPr>
          <a:lstStyle/>
          <a:p>
            <a:pPr lvl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800" b="1" kern="1200" dirty="0" smtClean="0"/>
              <a:t>Potencial de criação de novas dinâmicas, e novas práticas educacionais</a:t>
            </a:r>
            <a:endParaRPr lang="pt-PT" sz="2800" b="1" kern="1200" dirty="0"/>
          </a:p>
        </p:txBody>
      </p:sp>
      <p:sp>
        <p:nvSpPr>
          <p:cNvPr id="17" name="Forma livre 16"/>
          <p:cNvSpPr/>
          <p:nvPr/>
        </p:nvSpPr>
        <p:spPr>
          <a:xfrm>
            <a:off x="307709" y="5782152"/>
            <a:ext cx="11759373" cy="572363"/>
          </a:xfrm>
          <a:custGeom>
            <a:avLst/>
            <a:gdLst>
              <a:gd name="connsiteX0" fmla="*/ 0 w 11759373"/>
              <a:gd name="connsiteY0" fmla="*/ 95396 h 572363"/>
              <a:gd name="connsiteX1" fmla="*/ 95396 w 11759373"/>
              <a:gd name="connsiteY1" fmla="*/ 0 h 572363"/>
              <a:gd name="connsiteX2" fmla="*/ 11663977 w 11759373"/>
              <a:gd name="connsiteY2" fmla="*/ 0 h 572363"/>
              <a:gd name="connsiteX3" fmla="*/ 11759373 w 11759373"/>
              <a:gd name="connsiteY3" fmla="*/ 95396 h 572363"/>
              <a:gd name="connsiteX4" fmla="*/ 11759373 w 11759373"/>
              <a:gd name="connsiteY4" fmla="*/ 476967 h 572363"/>
              <a:gd name="connsiteX5" fmla="*/ 11663977 w 11759373"/>
              <a:gd name="connsiteY5" fmla="*/ 572363 h 572363"/>
              <a:gd name="connsiteX6" fmla="*/ 95396 w 11759373"/>
              <a:gd name="connsiteY6" fmla="*/ 572363 h 572363"/>
              <a:gd name="connsiteX7" fmla="*/ 0 w 11759373"/>
              <a:gd name="connsiteY7" fmla="*/ 476967 h 572363"/>
              <a:gd name="connsiteX8" fmla="*/ 0 w 11759373"/>
              <a:gd name="connsiteY8" fmla="*/ 95396 h 572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59373" h="572363">
                <a:moveTo>
                  <a:pt x="0" y="95396"/>
                </a:moveTo>
                <a:cubicBezTo>
                  <a:pt x="0" y="42710"/>
                  <a:pt x="42710" y="0"/>
                  <a:pt x="95396" y="0"/>
                </a:cubicBezTo>
                <a:lnTo>
                  <a:pt x="11663977" y="0"/>
                </a:lnTo>
                <a:cubicBezTo>
                  <a:pt x="11716663" y="0"/>
                  <a:pt x="11759373" y="42710"/>
                  <a:pt x="11759373" y="95396"/>
                </a:cubicBezTo>
                <a:lnTo>
                  <a:pt x="11759373" y="476967"/>
                </a:lnTo>
                <a:cubicBezTo>
                  <a:pt x="11759373" y="529653"/>
                  <a:pt x="11716663" y="572363"/>
                  <a:pt x="11663977" y="572363"/>
                </a:cubicBezTo>
                <a:lnTo>
                  <a:pt x="95396" y="572363"/>
                </a:lnTo>
                <a:cubicBezTo>
                  <a:pt x="42710" y="572363"/>
                  <a:pt x="0" y="529653"/>
                  <a:pt x="0" y="476967"/>
                </a:cubicBezTo>
                <a:lnTo>
                  <a:pt x="0" y="95396"/>
                </a:lnTo>
                <a:close/>
              </a:path>
            </a:pathLst>
          </a:custGeom>
        </p:spPr>
        <p:style>
          <a:lnRef idx="0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620" tIns="134620" rIns="134620" bIns="134620" numCol="1" spcCol="1270" anchor="ctr" anchorCtr="0">
            <a:noAutofit/>
          </a:bodyPr>
          <a:lstStyle/>
          <a:p>
            <a:pPr lvl="0" algn="l" defTabSz="12446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PT" sz="28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Promoção da marca UAb</a:t>
            </a:r>
            <a:endParaRPr lang="pt-PT" sz="2800" b="1" kern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10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24</a:t>
            </a:fld>
            <a:endParaRPr lang="pt-PT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27118307"/>
              </p:ext>
            </p:extLst>
          </p:nvPr>
        </p:nvGraphicFramePr>
        <p:xfrm>
          <a:off x="1813560" y="1733987"/>
          <a:ext cx="8747760" cy="4411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tângulo arredondado 9"/>
          <p:cNvSpPr/>
          <p:nvPr/>
        </p:nvSpPr>
        <p:spPr>
          <a:xfrm>
            <a:off x="3676650" y="2461273"/>
            <a:ext cx="5021580" cy="2956560"/>
          </a:xfrm>
          <a:prstGeom prst="round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r>
              <a:rPr lang="pt-PT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OBRIGADA!</a:t>
            </a:r>
          </a:p>
          <a:p>
            <a:pPr algn="ctr"/>
            <a:endParaRPr lang="pt-PT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PT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8"/>
            </a:endParaRPr>
          </a:p>
          <a:p>
            <a:pPr algn="ctr"/>
            <a:r>
              <a:rPr lang="pt-PT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/>
              </a:rPr>
              <a:t>Maria.Carvalho@uab.pt</a:t>
            </a:r>
            <a:endParaRPr lang="pt-PT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PT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505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>
          <a:xfrm>
            <a:off x="612775" y="5890451"/>
            <a:ext cx="2743200" cy="365125"/>
          </a:xfrm>
        </p:spPr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 dirty="0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/>
              <a:t>Salvaguarda e valorização do património audiovisual da Universidade Aberta </a:t>
            </a:r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3</a:t>
            </a:fld>
            <a:endParaRPr lang="pt-PT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474823924"/>
              </p:ext>
            </p:extLst>
          </p:nvPr>
        </p:nvGraphicFramePr>
        <p:xfrm>
          <a:off x="4791841" y="1751895"/>
          <a:ext cx="7092184" cy="46042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3061192775"/>
              </p:ext>
            </p:extLst>
          </p:nvPr>
        </p:nvGraphicFramePr>
        <p:xfrm>
          <a:off x="1033518" y="1659345"/>
          <a:ext cx="4099910" cy="3466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A18EDC81-2A3F-4980-A58C-588DF57078E5}"/>
              </a:ext>
            </a:extLst>
          </p:cNvPr>
          <p:cNvSpPr txBox="1"/>
          <p:nvPr/>
        </p:nvSpPr>
        <p:spPr>
          <a:xfrm>
            <a:off x="155575" y="2228548"/>
            <a:ext cx="3382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b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MEMÓRIA</a:t>
            </a:r>
          </a:p>
        </p:txBody>
      </p:sp>
    </p:spTree>
    <p:extLst>
      <p:ext uri="{BB962C8B-B14F-4D97-AF65-F5344CB8AC3E}">
        <p14:creationId xmlns:p14="http://schemas.microsoft.com/office/powerpoint/2010/main" val="252244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>
          <a:xfrm>
            <a:off x="612775" y="5890451"/>
            <a:ext cx="2743200" cy="365125"/>
          </a:xfrm>
        </p:spPr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 dirty="0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/>
              <a:t>Salvaguarda e valorização do património audiovisual da Universidade Aberta </a:t>
            </a:r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4</a:t>
            </a:fld>
            <a:endParaRPr lang="pt-PT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18EDC81-2A3F-4980-A58C-588DF57078E5}"/>
              </a:ext>
            </a:extLst>
          </p:cNvPr>
          <p:cNvSpPr txBox="1"/>
          <p:nvPr/>
        </p:nvSpPr>
        <p:spPr>
          <a:xfrm>
            <a:off x="155575" y="2228548"/>
            <a:ext cx="6305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UNIVERSIDADE ABERTA</a:t>
            </a:r>
            <a:endParaRPr lang="pt-PT" sz="4800" b="1" spc="50" dirty="0">
              <a:ln w="0"/>
              <a:solidFill>
                <a:srgbClr val="C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53" y="2915862"/>
            <a:ext cx="3104786" cy="2974384"/>
          </a:xfrm>
          <a:prstGeom prst="rect">
            <a:avLst/>
          </a:prstGeom>
        </p:spPr>
      </p:pic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2001761007"/>
              </p:ext>
            </p:extLst>
          </p:nvPr>
        </p:nvGraphicFramePr>
        <p:xfrm>
          <a:off x="0" y="7732"/>
          <a:ext cx="12191999" cy="6348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9762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5</a:t>
            </a:fld>
            <a:endParaRPr lang="pt-PT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722999987"/>
              </p:ext>
            </p:extLst>
          </p:nvPr>
        </p:nvGraphicFramePr>
        <p:xfrm>
          <a:off x="719528" y="1919128"/>
          <a:ext cx="10837888" cy="4436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6599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403471282"/>
              </p:ext>
            </p:extLst>
          </p:nvPr>
        </p:nvGraphicFramePr>
        <p:xfrm>
          <a:off x="884420" y="1709158"/>
          <a:ext cx="10343213" cy="4511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1114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7</a:t>
            </a:fld>
            <a:endParaRPr lang="pt-PT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95912137"/>
              </p:ext>
            </p:extLst>
          </p:nvPr>
        </p:nvGraphicFramePr>
        <p:xfrm>
          <a:off x="612776" y="1663908"/>
          <a:ext cx="10741024" cy="4692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8078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8</a:t>
            </a:fld>
            <a:endParaRPr lang="pt-PT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2611003283"/>
              </p:ext>
            </p:extLst>
          </p:nvPr>
        </p:nvGraphicFramePr>
        <p:xfrm>
          <a:off x="2566737" y="1908633"/>
          <a:ext cx="7090610" cy="4224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477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398" y="2412998"/>
            <a:ext cx="3467102" cy="3848102"/>
          </a:xfrm>
          <a:prstGeom prst="rect">
            <a:avLst/>
          </a:prstGeom>
        </p:spPr>
      </p:pic>
      <p:sp>
        <p:nvSpPr>
          <p:cNvPr id="4" name="AutoShape 2" descr="Resultado de imagem para 9 confo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7" name="AutoShape 4" descr="Resultado de imagem para CONGRESSO BAD 2018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C9DA-F623-4A97-93FB-608F29611285}" type="datetime1">
              <a:rPr lang="pt-PT" smtClean="0"/>
              <a:t>08/06/2026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858729" y="6356145"/>
            <a:ext cx="6474542" cy="365125"/>
          </a:xfrm>
        </p:spPr>
        <p:txBody>
          <a:bodyPr/>
          <a:lstStyle/>
          <a:p>
            <a:r>
              <a:rPr lang="pt-PT" dirty="0" smtClean="0"/>
              <a:t>Salvaguarda e valorização do património audiovisual da Universidade Aberta 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32BD8-F0B9-4911-8CEE-B6DEF3B21BEE}" type="slidenum">
              <a:rPr lang="pt-PT" smtClean="0"/>
              <a:t>9</a:t>
            </a:fld>
            <a:endParaRPr lang="pt-PT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1" y="1727198"/>
            <a:ext cx="3021844" cy="453390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046" y="3641518"/>
            <a:ext cx="3531351" cy="261958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066" y="1726993"/>
            <a:ext cx="4672614" cy="1952214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66" y="1726993"/>
            <a:ext cx="2362200" cy="1952214"/>
          </a:xfrm>
          <a:prstGeom prst="rect">
            <a:avLst/>
          </a:prstGeom>
        </p:spPr>
      </p:pic>
      <p:grpSp>
        <p:nvGrpSpPr>
          <p:cNvPr id="13" name="Grupo 12"/>
          <p:cNvGrpSpPr/>
          <p:nvPr/>
        </p:nvGrpSpPr>
        <p:grpSpPr>
          <a:xfrm>
            <a:off x="279066" y="1671518"/>
            <a:ext cx="7090610" cy="1165758"/>
            <a:chOff x="0" y="1436"/>
            <a:chExt cx="7090610" cy="1165758"/>
          </a:xfrm>
          <a:solidFill>
            <a:schemeClr val="bg1"/>
          </a:solidFill>
        </p:grpSpPr>
        <p:sp>
          <p:nvSpPr>
            <p:cNvPr id="14" name="Nota de aviso com seta para cima 13"/>
            <p:cNvSpPr/>
            <p:nvPr/>
          </p:nvSpPr>
          <p:spPr>
            <a:xfrm rot="10800000">
              <a:off x="0" y="1436"/>
              <a:ext cx="7090610" cy="1165758"/>
            </a:xfrm>
            <a:prstGeom prst="upArrowCallout">
              <a:avLst/>
            </a:prstGeom>
            <a:grp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Nota de aviso com seta para cima 4"/>
            <p:cNvSpPr/>
            <p:nvPr/>
          </p:nvSpPr>
          <p:spPr>
            <a:xfrm rot="21600000">
              <a:off x="0" y="1436"/>
              <a:ext cx="7090610" cy="75747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99136" rIns="199136" bIns="199136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PT" sz="2800" b="1" kern="1200" dirty="0" smtClean="0"/>
                <a:t>ANÁLISE | IDENTIFICAÇÃO</a:t>
              </a:r>
              <a:endParaRPr lang="pt-PT" sz="28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5940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637</Words>
  <Application>Microsoft Office PowerPoint</Application>
  <PresentationFormat>Widescreen</PresentationFormat>
  <Paragraphs>175</Paragraphs>
  <Slides>24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SimSun</vt:lpstr>
      <vt:lpstr>Arial</vt:lpstr>
      <vt:lpstr>Arial Unicode MS</vt:lpstr>
      <vt:lpstr>Calibri</vt:lpstr>
      <vt:lpstr>Calibri Light</vt:lpstr>
      <vt:lpstr>Times New Roman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Madalena Carvalho</dc:creator>
  <cp:lastModifiedBy>word</cp:lastModifiedBy>
  <cp:revision>85</cp:revision>
  <dcterms:created xsi:type="dcterms:W3CDTF">2018-07-30T10:06:17Z</dcterms:created>
  <dcterms:modified xsi:type="dcterms:W3CDTF">2026-06-08T09:52:55Z</dcterms:modified>
</cp:coreProperties>
</file>