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2"/>
  </p:notesMasterIdLst>
  <p:sldIdLst>
    <p:sldId id="256" r:id="rId2"/>
    <p:sldId id="278" r:id="rId3"/>
    <p:sldId id="257" r:id="rId4"/>
    <p:sldId id="284" r:id="rId5"/>
    <p:sldId id="263" r:id="rId6"/>
    <p:sldId id="267" r:id="rId7"/>
    <p:sldId id="293" r:id="rId8"/>
    <p:sldId id="287" r:id="rId9"/>
    <p:sldId id="292" r:id="rId10"/>
    <p:sldId id="288" r:id="rId11"/>
    <p:sldId id="289" r:id="rId12"/>
    <p:sldId id="290" r:id="rId13"/>
    <p:sldId id="291" r:id="rId14"/>
    <p:sldId id="298" r:id="rId15"/>
    <p:sldId id="273" r:id="rId16"/>
    <p:sldId id="296" r:id="rId17"/>
    <p:sldId id="297" r:id="rId18"/>
    <p:sldId id="261" r:id="rId19"/>
    <p:sldId id="299" r:id="rId20"/>
    <p:sldId id="262" r:id="rId21"/>
  </p:sldIdLst>
  <p:sldSz cx="9144000" cy="5143500" type="screen16x9"/>
  <p:notesSz cx="6858000" cy="9144000"/>
  <p:embeddedFontLst>
    <p:embeddedFont>
      <p:font typeface="Dosis" panose="020B0604020202020204" charset="0"/>
      <p:regular r:id="rId23"/>
      <p:bold r:id="rId24"/>
    </p:embeddedFont>
    <p:embeddedFont>
      <p:font typeface="Sniglet" panose="020B0604020202020204" charset="0"/>
      <p:regular r:id="rId25"/>
      <p:bold r:id="rId26"/>
    </p:embeddedFont>
    <p:embeddedFont>
      <p:font typeface="SimSun" panose="02010600030101010101" pitchFamily="2" charset="-122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349153-37F5-490E-A421-439B3D223921}">
  <a:tblStyle styleId="{AD349153-37F5-490E-A421-439B3D223921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2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5795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919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2826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5683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597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579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0447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Shape 6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132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Shape 6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175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872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693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05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Shape 6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0448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233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4405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5398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Shape 5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9882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Shape 5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389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081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1698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365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ctrTitle"/>
          </p:nvPr>
        </p:nvSpPr>
        <p:spPr>
          <a:xfrm>
            <a:off x="2305100" y="1161052"/>
            <a:ext cx="6153000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buClr>
                <a:srgbClr val="1C4587"/>
              </a:buClr>
              <a:buSzPct val="100000"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723693" y="4220092"/>
            <a:ext cx="794875" cy="985737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-58318" y="3053286"/>
            <a:ext cx="782015" cy="890356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4025101" y="3422421"/>
            <a:ext cx="370864" cy="809587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3078046" y="3128353"/>
            <a:ext cx="730671" cy="895810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5401647" y="3285714"/>
            <a:ext cx="805935" cy="750837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8364459" y="3346844"/>
            <a:ext cx="873792" cy="600259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4551116" y="3125540"/>
            <a:ext cx="657208" cy="679226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4419882" y="3994836"/>
            <a:ext cx="919681" cy="950907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2644911" y="4036537"/>
            <a:ext cx="890356" cy="706800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2116540" y="3186156"/>
            <a:ext cx="829755" cy="780162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1347361" y="3186146"/>
            <a:ext cx="599145" cy="706812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2681615" y="4813558"/>
            <a:ext cx="816943" cy="313966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7146421" y="4508764"/>
            <a:ext cx="1040883" cy="730620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7146431" y="3104431"/>
            <a:ext cx="684731" cy="721462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5262208" y="4729516"/>
            <a:ext cx="525045" cy="372666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8376372" y="4729063"/>
            <a:ext cx="508531" cy="324975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3808717" y="4429328"/>
            <a:ext cx="570935" cy="567281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7975391" y="3053271"/>
            <a:ext cx="541559" cy="67927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1570785" y="4028294"/>
            <a:ext cx="734323" cy="723314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247061" y="4094877"/>
            <a:ext cx="275433" cy="244207"/>
          </a:xfrm>
          <a:custGeom>
            <a:avLst/>
            <a:gdLst/>
            <a:ahLst/>
            <a:cxnLst/>
            <a:rect l="0" t="0" r="0" b="0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8516943" y="4082885"/>
            <a:ext cx="690236" cy="510383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859713" y="3417442"/>
            <a:ext cx="317619" cy="659009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4" name="Shape 184"/>
          <p:cNvSpPr/>
          <p:nvPr/>
        </p:nvSpPr>
        <p:spPr>
          <a:xfrm rot="1920742">
            <a:off x="5707038" y="4213991"/>
            <a:ext cx="884796" cy="750833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5" name="Shape 185"/>
          <p:cNvSpPr/>
          <p:nvPr/>
        </p:nvSpPr>
        <p:spPr>
          <a:xfrm rot="-3496844">
            <a:off x="115838" y="4509560"/>
            <a:ext cx="537852" cy="464440"/>
          </a:xfrm>
          <a:custGeom>
            <a:avLst/>
            <a:gdLst/>
            <a:ahLst/>
            <a:cxnLst/>
            <a:rect l="0" t="0" r="0" b="0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7518183" y="3966329"/>
            <a:ext cx="846268" cy="598458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7" name="Shape 187"/>
          <p:cNvSpPr/>
          <p:nvPr/>
        </p:nvSpPr>
        <p:spPr>
          <a:xfrm rot="-5400000">
            <a:off x="6496796" y="3021440"/>
            <a:ext cx="493819" cy="63153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6453206" y="3705908"/>
            <a:ext cx="666365" cy="752689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1866011" y="4742878"/>
            <a:ext cx="681079" cy="455286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6669806" y="4614394"/>
            <a:ext cx="308461" cy="330480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ctrTitle"/>
          </p:nvPr>
        </p:nvSpPr>
        <p:spPr>
          <a:xfrm>
            <a:off x="3210935" y="1661763"/>
            <a:ext cx="5301599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SzPct val="100000"/>
              <a:defRPr sz="3700" b="0"/>
            </a:lvl1pPr>
            <a:lvl2pPr lvl="1" algn="r" rtl="0">
              <a:spcBef>
                <a:spcPts val="0"/>
              </a:spcBef>
              <a:buSzPct val="100000"/>
              <a:defRPr sz="3700" b="0"/>
            </a:lvl2pPr>
            <a:lvl3pPr lvl="2" algn="r" rtl="0">
              <a:spcBef>
                <a:spcPts val="0"/>
              </a:spcBef>
              <a:buSzPct val="100000"/>
              <a:defRPr sz="3700" b="0"/>
            </a:lvl3pPr>
            <a:lvl4pPr lvl="3" algn="r" rtl="0">
              <a:spcBef>
                <a:spcPts val="0"/>
              </a:spcBef>
              <a:buSzPct val="100000"/>
              <a:defRPr sz="3700" b="0"/>
            </a:lvl4pPr>
            <a:lvl5pPr lvl="4" algn="r" rtl="0">
              <a:spcBef>
                <a:spcPts val="0"/>
              </a:spcBef>
              <a:buSzPct val="100000"/>
              <a:defRPr sz="3700" b="0"/>
            </a:lvl5pPr>
            <a:lvl6pPr lvl="5" algn="r" rtl="0">
              <a:spcBef>
                <a:spcPts val="0"/>
              </a:spcBef>
              <a:buSzPct val="100000"/>
              <a:defRPr sz="3700" b="0"/>
            </a:lvl6pPr>
            <a:lvl7pPr lvl="6" algn="r" rtl="0">
              <a:spcBef>
                <a:spcPts val="0"/>
              </a:spcBef>
              <a:buSzPct val="100000"/>
              <a:defRPr sz="3700" b="0"/>
            </a:lvl7pPr>
            <a:lvl8pPr lvl="7" algn="r" rtl="0">
              <a:spcBef>
                <a:spcPts val="0"/>
              </a:spcBef>
              <a:buSzPct val="100000"/>
              <a:defRPr sz="3700" b="0"/>
            </a:lvl8pPr>
            <a:lvl9pPr lvl="8" algn="r" rtl="0">
              <a:spcBef>
                <a:spcPts val="0"/>
              </a:spcBef>
              <a:buSzPct val="100000"/>
              <a:defRPr sz="3700" b="0"/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ubTitle" idx="1"/>
          </p:nvPr>
        </p:nvSpPr>
        <p:spPr>
          <a:xfrm>
            <a:off x="3210886" y="2864178"/>
            <a:ext cx="5301599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spcBef>
                <a:spcPts val="0"/>
              </a:spcBef>
              <a:buClr>
                <a:srgbClr val="1C4587"/>
              </a:buClr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4" name="Shape 194"/>
          <p:cNvSpPr/>
          <p:nvPr/>
        </p:nvSpPr>
        <p:spPr>
          <a:xfrm>
            <a:off x="4412080" y="4661640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3968825" y="4000287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62833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5746560" y="4042837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7063609" y="4132027"/>
            <a:ext cx="456819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8742974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6581518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6507132" y="4533963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5501054" y="4557601"/>
            <a:ext cx="504671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5201567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4765584" y="4075593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5" name="Shape 205"/>
          <p:cNvSpPr/>
          <p:nvPr/>
        </p:nvSpPr>
        <p:spPr>
          <a:xfrm>
            <a:off x="5521857" y="4998018"/>
            <a:ext cx="463059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8052571" y="482526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8052578" y="4029276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6984574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8749726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6160715" y="4780235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8522443" y="4000279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892225" y="4552929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8829403" y="4583868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4489177" y="4206693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 rot="1920548">
            <a:off x="7236726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8263292" y="4517806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7" name="Shape 217"/>
          <p:cNvSpPr/>
          <p:nvPr/>
        </p:nvSpPr>
        <p:spPr>
          <a:xfrm rot="-5400000">
            <a:off x="7684357" y="3982230"/>
            <a:ext cx="279905" cy="357967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7659647" y="4370198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5059563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7782421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14827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945960" y="4042837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2263009" y="4132027"/>
            <a:ext cx="456819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1780918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1706532" y="4533963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700454" y="4557601"/>
            <a:ext cx="504671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400965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-35016" y="4075593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721257" y="4998018"/>
            <a:ext cx="463059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251972" y="482526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3251978" y="4029276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2183974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3949126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1360115" y="4780235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3721843" y="4000279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91625" y="4552929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4028803" y="4583868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39" name="Shape 239"/>
          <p:cNvSpPr/>
          <p:nvPr/>
        </p:nvSpPr>
        <p:spPr>
          <a:xfrm rot="1920548">
            <a:off x="2436126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3462692" y="4517806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1" name="Shape 241"/>
          <p:cNvSpPr/>
          <p:nvPr/>
        </p:nvSpPr>
        <p:spPr>
          <a:xfrm rot="-5400000">
            <a:off x="2883756" y="3982230"/>
            <a:ext cx="279905" cy="357967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2859047" y="4370198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258963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2981821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2159326" y="2161801"/>
            <a:ext cx="4825500" cy="8198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8pPr>
            <a:lvl9pPr lvl="8" algn="ctr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-35373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817948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0" name="Shape 250"/>
          <p:cNvSpPr/>
          <p:nvPr/>
        </p:nvSpPr>
        <p:spPr>
          <a:xfrm>
            <a:off x="8742974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8360955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-77079" y="1488018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8052571" y="482526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8052578" y="4132326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7430899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8749726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8522443" y="4000279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8829403" y="4583868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8963979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0" name="Shape 260"/>
          <p:cNvSpPr/>
          <p:nvPr/>
        </p:nvSpPr>
        <p:spPr>
          <a:xfrm rot="-2426120">
            <a:off x="7110132" y="4877013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7659647" y="4370198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8797589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7782421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346878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645011" y="355963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8318809" y="-29822"/>
            <a:ext cx="456819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8699357" y="179113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700454" y="4557601"/>
            <a:ext cx="504671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-35016" y="4075593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721257" y="4998018"/>
            <a:ext cx="463059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3" name="Shape 273"/>
          <p:cNvSpPr/>
          <p:nvPr/>
        </p:nvSpPr>
        <p:spPr>
          <a:xfrm>
            <a:off x="-243127" y="5421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7842053" y="-100873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5" name="Shape 275"/>
          <p:cNvSpPr/>
          <p:nvPr/>
        </p:nvSpPr>
        <p:spPr>
          <a:xfrm>
            <a:off x="-38625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1403776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1333294" y="4678454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91625" y="4552929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1525678" y="4911343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1" name="Shape 281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2" name="Shape 282"/>
          <p:cNvSpPr/>
          <p:nvPr/>
        </p:nvSpPr>
        <p:spPr>
          <a:xfrm rot="1920548">
            <a:off x="8225552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3" name="Shape 283"/>
          <p:cNvSpPr/>
          <p:nvPr/>
        </p:nvSpPr>
        <p:spPr>
          <a:xfrm>
            <a:off x="346867" y="406414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4" name="Shape 284"/>
          <p:cNvSpPr/>
          <p:nvPr/>
        </p:nvSpPr>
        <p:spPr>
          <a:xfrm rot="-5400000">
            <a:off x="7996281" y="316928"/>
            <a:ext cx="279905" cy="357967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8801761" y="790272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6" name="Shape 286"/>
          <p:cNvSpPr/>
          <p:nvPr/>
        </p:nvSpPr>
        <p:spPr>
          <a:xfrm>
            <a:off x="258963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8699346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747926" y="1302836"/>
            <a:ext cx="61403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5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291" name="Shape 291"/>
          <p:cNvGrpSpPr/>
          <p:nvPr/>
        </p:nvGrpSpPr>
        <p:grpSpPr>
          <a:xfrm>
            <a:off x="7442904" y="-91153"/>
            <a:ext cx="1796289" cy="5330574"/>
            <a:chOff x="6023725" y="842300"/>
            <a:chExt cx="1358150" cy="4030375"/>
          </a:xfrm>
        </p:grpSpPr>
        <p:sp>
          <p:nvSpPr>
            <p:cNvPr id="292" name="Shape 292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4" name="Shape 294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5" name="Shape 29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6" name="Shape 29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8" name="Shape 298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299" name="Shape 299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0" name="Shape 300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1" name="Shape 301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2" name="Shape 302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3" name="Shape 303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4" name="Shape 304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5" name="Shape 30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7" name="Shape 307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8" name="Shape 308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0" name="Shape 310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1" name="Shape 311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2" name="Shape 312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3" name="Shape 313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4" name="Shape 314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5" name="Shape 31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>
                <a:solidFill>
                  <a:srgbClr val="A4C2F4"/>
                </a:solidFill>
              </a:endParaRPr>
            </a:p>
          </p:txBody>
        </p:sp>
      </p:grpSp>
      <p:cxnSp>
        <p:nvCxnSpPr>
          <p:cNvPr id="321" name="Shape 321"/>
          <p:cNvCxnSpPr/>
          <p:nvPr/>
        </p:nvCxnSpPr>
        <p:spPr>
          <a:xfrm>
            <a:off x="850477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747926" y="1363153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body" idx="2"/>
          </p:nvPr>
        </p:nvSpPr>
        <p:spPr>
          <a:xfrm>
            <a:off x="4097099" y="1363153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grpSp>
        <p:nvGrpSpPr>
          <p:cNvPr id="326" name="Shape 326"/>
          <p:cNvGrpSpPr/>
          <p:nvPr/>
        </p:nvGrpSpPr>
        <p:grpSpPr>
          <a:xfrm>
            <a:off x="7442904" y="-91153"/>
            <a:ext cx="1796289" cy="5330574"/>
            <a:chOff x="6023725" y="842300"/>
            <a:chExt cx="1358150" cy="4030375"/>
          </a:xfrm>
        </p:grpSpPr>
        <p:sp>
          <p:nvSpPr>
            <p:cNvPr id="327" name="Shape 327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28" name="Shape 328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29" name="Shape 329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0" name="Shape 330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1" name="Shape 331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2" name="Shape 332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3" name="Shape 333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4" name="Shape 334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5" name="Shape 33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6" name="Shape 33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7" name="Shape 337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8" name="Shape 338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9" name="Shape 339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0" name="Shape 340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1" name="Shape 341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2" name="Shape 342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3" name="Shape 343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4" name="Shape 344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5" name="Shape 34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7" name="Shape 347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8" name="Shape 348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9" name="Shape 349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0" name="Shape 350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1" name="Shape 351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2" name="Shape 352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4" name="Shape 354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  <p:cxnSp>
        <p:nvCxnSpPr>
          <p:cNvPr id="356" name="Shape 356"/>
          <p:cNvCxnSpPr/>
          <p:nvPr/>
        </p:nvCxnSpPr>
        <p:spPr>
          <a:xfrm>
            <a:off x="850477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747925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2"/>
          </p:nvPr>
        </p:nvSpPr>
        <p:spPr>
          <a:xfrm>
            <a:off x="2953087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body" idx="3"/>
          </p:nvPr>
        </p:nvSpPr>
        <p:spPr>
          <a:xfrm>
            <a:off x="5158249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362" name="Shape 362"/>
          <p:cNvGrpSpPr/>
          <p:nvPr/>
        </p:nvGrpSpPr>
        <p:grpSpPr>
          <a:xfrm>
            <a:off x="7442904" y="-91153"/>
            <a:ext cx="1796289" cy="5330574"/>
            <a:chOff x="6023725" y="842300"/>
            <a:chExt cx="1358150" cy="4030375"/>
          </a:xfrm>
        </p:grpSpPr>
        <p:sp>
          <p:nvSpPr>
            <p:cNvPr id="363" name="Shape 363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4" name="Shape 364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5" name="Shape 36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6" name="Shape 36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7" name="Shape 367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8" name="Shape 368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9" name="Shape 369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1" name="Shape 371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2" name="Shape 372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3" name="Shape 373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4" name="Shape 374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5" name="Shape 37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6" name="Shape 37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7" name="Shape 377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8" name="Shape 378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9" name="Shape 379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0" name="Shape 380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1" name="Shape 381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2" name="Shape 382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3" name="Shape 383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4" name="Shape 384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5" name="Shape 38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6" name="Shape 38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7" name="Shape 387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8" name="Shape 388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9" name="Shape 389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0" name="Shape 390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1" name="Shape 391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  <p:cxnSp>
        <p:nvCxnSpPr>
          <p:cNvPr id="392" name="Shape 392"/>
          <p:cNvCxnSpPr/>
          <p:nvPr/>
        </p:nvCxnSpPr>
        <p:spPr>
          <a:xfrm>
            <a:off x="850477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395" name="Shape 395"/>
          <p:cNvGrpSpPr/>
          <p:nvPr/>
        </p:nvGrpSpPr>
        <p:grpSpPr>
          <a:xfrm>
            <a:off x="7442904" y="-91153"/>
            <a:ext cx="1796289" cy="5330574"/>
            <a:chOff x="6023725" y="842300"/>
            <a:chExt cx="1358150" cy="4030375"/>
          </a:xfrm>
        </p:grpSpPr>
        <p:sp>
          <p:nvSpPr>
            <p:cNvPr id="396" name="Shape 39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7" name="Shape 397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8" name="Shape 398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9" name="Shape 399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0" name="Shape 400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1" name="Shape 401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2" name="Shape 402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3" name="Shape 403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4" name="Shape 404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5" name="Shape 40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6" name="Shape 40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7" name="Shape 407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8" name="Shape 408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9" name="Shape 409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0" name="Shape 410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1" name="Shape 411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2" name="Shape 412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3" name="Shape 413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4" name="Shape 414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5" name="Shape 41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6" name="Shape 41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7" name="Shape 417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8" name="Shape 418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9" name="Shape 419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0" name="Shape 420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1" name="Shape 421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2" name="Shape 422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3" name="Shape 423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4" name="Shape 424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  <p:cxnSp>
        <p:nvCxnSpPr>
          <p:cNvPr id="425" name="Shape 425"/>
          <p:cNvCxnSpPr/>
          <p:nvPr/>
        </p:nvCxnSpPr>
        <p:spPr>
          <a:xfrm>
            <a:off x="850477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1" name="Shape 471"/>
          <p:cNvSpPr/>
          <p:nvPr/>
        </p:nvSpPr>
        <p:spPr>
          <a:xfrm>
            <a:off x="-35373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8817948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3" name="Shape 473"/>
          <p:cNvSpPr/>
          <p:nvPr/>
        </p:nvSpPr>
        <p:spPr>
          <a:xfrm>
            <a:off x="8742974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4" name="Shape 474"/>
          <p:cNvSpPr/>
          <p:nvPr/>
        </p:nvSpPr>
        <p:spPr>
          <a:xfrm>
            <a:off x="8360955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5" name="Shape 475"/>
          <p:cNvSpPr/>
          <p:nvPr/>
        </p:nvSpPr>
        <p:spPr>
          <a:xfrm>
            <a:off x="-77079" y="1488018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8052571" y="482526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8052578" y="4132326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8" name="Shape 478"/>
          <p:cNvSpPr/>
          <p:nvPr/>
        </p:nvSpPr>
        <p:spPr>
          <a:xfrm>
            <a:off x="7430899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79" name="Shape 479"/>
          <p:cNvSpPr/>
          <p:nvPr/>
        </p:nvSpPr>
        <p:spPr>
          <a:xfrm>
            <a:off x="8749726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0" name="Shape 480"/>
          <p:cNvSpPr/>
          <p:nvPr/>
        </p:nvSpPr>
        <p:spPr>
          <a:xfrm>
            <a:off x="8522443" y="4000279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1" name="Shape 481"/>
          <p:cNvSpPr/>
          <p:nvPr/>
        </p:nvSpPr>
        <p:spPr>
          <a:xfrm>
            <a:off x="8829403" y="4583868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2" name="Shape 482"/>
          <p:cNvSpPr/>
          <p:nvPr/>
        </p:nvSpPr>
        <p:spPr>
          <a:xfrm>
            <a:off x="8963979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3" name="Shape 483"/>
          <p:cNvSpPr/>
          <p:nvPr/>
        </p:nvSpPr>
        <p:spPr>
          <a:xfrm rot="-2426120">
            <a:off x="7110132" y="4877013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7659647" y="4370198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8797589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6" name="Shape 486"/>
          <p:cNvSpPr/>
          <p:nvPr/>
        </p:nvSpPr>
        <p:spPr>
          <a:xfrm>
            <a:off x="7782421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346878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8" name="Shape 488"/>
          <p:cNvSpPr/>
          <p:nvPr/>
        </p:nvSpPr>
        <p:spPr>
          <a:xfrm>
            <a:off x="645011" y="355963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89" name="Shape 489"/>
          <p:cNvSpPr/>
          <p:nvPr/>
        </p:nvSpPr>
        <p:spPr>
          <a:xfrm>
            <a:off x="8318809" y="-29822"/>
            <a:ext cx="456819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1" name="Shape 491"/>
          <p:cNvSpPr/>
          <p:nvPr/>
        </p:nvSpPr>
        <p:spPr>
          <a:xfrm>
            <a:off x="8699357" y="179113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2" name="Shape 492"/>
          <p:cNvSpPr/>
          <p:nvPr/>
        </p:nvSpPr>
        <p:spPr>
          <a:xfrm>
            <a:off x="700454" y="4557601"/>
            <a:ext cx="504671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3" name="Shape 493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-35016" y="4075593"/>
            <a:ext cx="339603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721257" y="4998018"/>
            <a:ext cx="463059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-243127" y="54211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7" name="Shape 497"/>
          <p:cNvSpPr/>
          <p:nvPr/>
        </p:nvSpPr>
        <p:spPr>
          <a:xfrm>
            <a:off x="7842053" y="-100873"/>
            <a:ext cx="388119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8" name="Shape 498"/>
          <p:cNvSpPr/>
          <p:nvPr/>
        </p:nvSpPr>
        <p:spPr>
          <a:xfrm>
            <a:off x="-38625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1403776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1333294" y="4678454"/>
            <a:ext cx="306967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2" name="Shape 502"/>
          <p:cNvSpPr/>
          <p:nvPr/>
        </p:nvSpPr>
        <p:spPr>
          <a:xfrm>
            <a:off x="91625" y="4552929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3" name="Shape 503"/>
          <p:cNvSpPr/>
          <p:nvPr/>
        </p:nvSpPr>
        <p:spPr>
          <a:xfrm>
            <a:off x="1525678" y="4911343"/>
            <a:ext cx="391239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4" name="Shape 504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5" name="Shape 505"/>
          <p:cNvSpPr/>
          <p:nvPr/>
        </p:nvSpPr>
        <p:spPr>
          <a:xfrm rot="1920548">
            <a:off x="8225552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6" name="Shape 506"/>
          <p:cNvSpPr/>
          <p:nvPr/>
        </p:nvSpPr>
        <p:spPr>
          <a:xfrm>
            <a:off x="346867" y="406414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7" name="Shape 507"/>
          <p:cNvSpPr/>
          <p:nvPr/>
        </p:nvSpPr>
        <p:spPr>
          <a:xfrm rot="-5400000">
            <a:off x="7996281" y="316928"/>
            <a:ext cx="279905" cy="357967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8" name="Shape 508"/>
          <p:cNvSpPr/>
          <p:nvPr/>
        </p:nvSpPr>
        <p:spPr>
          <a:xfrm>
            <a:off x="8801761" y="790272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09" name="Shape 509"/>
          <p:cNvSpPr/>
          <p:nvPr/>
        </p:nvSpPr>
        <p:spPr>
          <a:xfrm>
            <a:off x="258963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  <p:sp>
        <p:nvSpPr>
          <p:cNvPr id="510" name="Shape 510"/>
          <p:cNvSpPr/>
          <p:nvPr/>
        </p:nvSpPr>
        <p:spPr>
          <a:xfrm>
            <a:off x="8699346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solidFill>
                <a:srgbClr val="A4C2F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-5" y="-23"/>
            <a:ext cx="9143797" cy="5143377"/>
            <a:chOff x="239950" y="872550"/>
            <a:chExt cx="7042900" cy="3961625"/>
          </a:xfrm>
        </p:grpSpPr>
        <p:sp>
          <p:nvSpPr>
            <p:cNvPr id="7" name="Shape 7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0" t="0" r="0" b="0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" name="Shape 8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" name="Shape 9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" name="Shape 10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" name="Shape 1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" name="Shape 12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" name="Shape 13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" name="Shape 14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" name="Shape 15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6" name="Shape 16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7" name="Shape 17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8" name="Shape 18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9" name="Shape 19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0" name="Shape 20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1" name="Shape 2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2" name="Shape 22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3" name="Shape 23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4" name="Shape 24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5" name="Shape 25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6" name="Shape 26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7" name="Shape 27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8" name="Shape 28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29" name="Shape 29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0" name="Shape 30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1" name="Shape 3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2" name="Shape 32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0" t="0" r="0" b="0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3" name="Shape 33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4" name="Shape 34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5" name="Shape 35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6" name="Shape 36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7" name="Shape 37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8" name="Shape 38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39" name="Shape 39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0" name="Shape 40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1" name="Shape 4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2" name="Shape 42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3" name="Shape 43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4" name="Shape 44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5" name="Shape 45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6" name="Shape 46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7" name="Shape 47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8" name="Shape 48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9" name="Shape 49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0" name="Shape 50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1" name="Shape 5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2" name="Shape 52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3" name="Shape 53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4" name="Shape 54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5" name="Shape 55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6" name="Shape 56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7" name="Shape 57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8" name="Shape 58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59" name="Shape 59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0" name="Shape 60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1" name="Shape 6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2" name="Shape 62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3" name="Shape 63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4" name="Shape 64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5" name="Shape 65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6" name="Shape 66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7" name="Shape 67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8" name="Shape 68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69" name="Shape 69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0" name="Shape 70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1" name="Shape 7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2" name="Shape 72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3" name="Shape 73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4" name="Shape 74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5" name="Shape 75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6" name="Shape 76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7" name="Shape 77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8" name="Shape 78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79" name="Shape 79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0" name="Shape 80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1" name="Shape 8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2" name="Shape 82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3" name="Shape 83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4" name="Shape 84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5" name="Shape 85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6" name="Shape 86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7" name="Shape 87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8" name="Shape 88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89" name="Shape 89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0" name="Shape 90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1" name="Shape 9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2" name="Shape 92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3" name="Shape 93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4" name="Shape 94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5" name="Shape 95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6" name="Shape 96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7" name="Shape 97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8" name="Shape 98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99" name="Shape 99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0" name="Shape 100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1" name="Shape 10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2" name="Shape 102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3" name="Shape 103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4" name="Shape 104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5" name="Shape 105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6" name="Shape 106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7" name="Shape 107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8" name="Shape 108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09" name="Shape 109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0" name="Shape 110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1" name="Shape 11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2" name="Shape 112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3" name="Shape 113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4" name="Shape 114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5" name="Shape 115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6" name="Shape 116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7" name="Shape 117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8" name="Shape 118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19" name="Shape 119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0" name="Shape 120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1" name="Shape 12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2" name="Shape 122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3" name="Shape 123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4" name="Shape 124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5" name="Shape 125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6" name="Shape 126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7" name="Shape 127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8" name="Shape 128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29" name="Shape 129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0" name="Shape 130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1" name="Shape 13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2" name="Shape 132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3" name="Shape 133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4" name="Shape 134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5" name="Shape 135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6" name="Shape 136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7" name="Shape 137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8" name="Shape 138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39" name="Shape 139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0" name="Shape 140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1" name="Shape 14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2" name="Shape 142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3" name="Shape 143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4" name="Shape 144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5" name="Shape 145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6" name="Shape 146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7" name="Shape 147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8" name="Shape 148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49" name="Shape 149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0" name="Shape 150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1" name="Shape 15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2" name="Shape 152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3" name="Shape 153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4" name="Shape 154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5" name="Shape 155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6" name="Shape 156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157" name="Shape 157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</p:grpSp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47926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3D4965"/>
              </a:buClr>
              <a:buSzPct val="1000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t.wikipedia.org/wiki/Imagem:Hazard_C.svg" TargetMode="External"/><Relationship Id="rId7" Type="http://schemas.openxmlformats.org/officeDocument/2006/relationships/hyperlink" Target="http://pt.wikipedia.org/wiki/Imagem:Hazard_E.sv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hyperlink" Target="http://pt.wikipedia.org/wiki/Imagem:Hazard_X.svg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hyperlink" Target="http://pt.wikipedia.org/wiki/Imagem:Hazard_T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Imagem:Hazard_F.svg" TargetMode="External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ctrTitle"/>
          </p:nvPr>
        </p:nvSpPr>
        <p:spPr>
          <a:xfrm>
            <a:off x="2504512" y="827436"/>
            <a:ext cx="6153000" cy="11597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en" sz="6600" dirty="0"/>
              <a:t>À Descoberta </a:t>
            </a:r>
            <a:br>
              <a:rPr lang="en" sz="6600" dirty="0"/>
            </a:br>
            <a:r>
              <a:rPr lang="en" sz="6600" dirty="0"/>
              <a:t>da Química</a:t>
            </a:r>
          </a:p>
        </p:txBody>
      </p:sp>
      <p:sp>
        <p:nvSpPr>
          <p:cNvPr id="4" name="Shape 594"/>
          <p:cNvSpPr/>
          <p:nvPr/>
        </p:nvSpPr>
        <p:spPr>
          <a:xfrm>
            <a:off x="6869283" y="2371803"/>
            <a:ext cx="2731917" cy="537624"/>
          </a:xfrm>
          <a:prstGeom prst="ellipse">
            <a:avLst/>
          </a:prstGeom>
          <a:noFill/>
          <a:ln w="9525" cap="flat" cmpd="sng">
            <a:noFill/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algn="just"/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Jorge Ferreira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6" y="538164"/>
            <a:ext cx="856546" cy="110127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804"/>
            <a:ext cx="2725272" cy="1008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813" y="828097"/>
            <a:ext cx="4575783" cy="34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97179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186" y="800941"/>
            <a:ext cx="4707038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22223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91" y="824753"/>
            <a:ext cx="4623227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213151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31" y="828675"/>
            <a:ext cx="4593544" cy="343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13299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/>
          </p:nvPr>
        </p:nvSpPr>
        <p:spPr>
          <a:xfrm>
            <a:off x="2972810" y="2082697"/>
            <a:ext cx="5301599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4400" dirty="0"/>
              <a:t>Símbolos de Segurança</a:t>
            </a:r>
          </a:p>
        </p:txBody>
      </p:sp>
      <p:sp>
        <p:nvSpPr>
          <p:cNvPr id="4" name="Shape 789"/>
          <p:cNvSpPr/>
          <p:nvPr/>
        </p:nvSpPr>
        <p:spPr>
          <a:xfrm>
            <a:off x="869366" y="418272"/>
            <a:ext cx="3588334" cy="3119301"/>
          </a:xfrm>
          <a:custGeom>
            <a:avLst/>
            <a:gdLst/>
            <a:ahLst/>
            <a:cxnLst/>
            <a:rect l="0" t="0" r="0" b="0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2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Símbolos de Segurança</a:t>
            </a:r>
          </a:p>
        </p:txBody>
      </p:sp>
      <p:sp>
        <p:nvSpPr>
          <p:cNvPr id="655" name="Shape 655"/>
          <p:cNvSpPr txBox="1">
            <a:spLocks noGrp="1"/>
          </p:cNvSpPr>
          <p:nvPr>
            <p:ph type="body" idx="1"/>
          </p:nvPr>
        </p:nvSpPr>
        <p:spPr>
          <a:xfrm>
            <a:off x="1511406" y="1531813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Corrosivos</a:t>
            </a:r>
          </a:p>
          <a:p>
            <a:pPr>
              <a:buNone/>
            </a:pPr>
            <a:r>
              <a:rPr lang="en" sz="1200" dirty="0"/>
              <a:t>Corroem a pele, os olhos e as mucosas do nariz e da garganta quando respirados diirectamente.</a:t>
            </a:r>
          </a:p>
          <a:p>
            <a:pPr>
              <a:buNone/>
            </a:pPr>
            <a:endParaRPr lang="pt-BR" altLang="pt-PT" sz="1200" dirty="0">
              <a:solidFill>
                <a:schemeClr val="tx1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sz="1200" dirty="0">
                <a:solidFill>
                  <a:srgbClr val="0070C0"/>
                </a:solidFill>
              </a:rPr>
              <a:t>Evitar o contacto com a pele, os olhos e o vestuário.</a:t>
            </a:r>
            <a:endParaRPr lang="pt-BR" altLang="pt-PT" sz="1200" dirty="0">
              <a:solidFill>
                <a:srgbClr val="0070C0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pt-PT" altLang="pt-PT" sz="1200" dirty="0">
              <a:solidFill>
                <a:schemeClr val="tx1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" sz="1200" dirty="0">
              <a:latin typeface="Dosi"/>
            </a:endParaRPr>
          </a:p>
        </p:txBody>
      </p:sp>
      <p:sp>
        <p:nvSpPr>
          <p:cNvPr id="657" name="Shape 657"/>
          <p:cNvSpPr txBox="1">
            <a:spLocks noGrp="1"/>
          </p:cNvSpPr>
          <p:nvPr>
            <p:ph type="body" idx="3"/>
          </p:nvPr>
        </p:nvSpPr>
        <p:spPr>
          <a:xfrm>
            <a:off x="5216631" y="1531813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Nocivos</a:t>
            </a:r>
          </a:p>
          <a:p>
            <a:pPr>
              <a:buNone/>
            </a:pPr>
            <a:r>
              <a:rPr lang="en" sz="1200" dirty="0"/>
              <a:t>Contêm substâncias tóxicas, embora em pequenas quantidades.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r>
              <a:rPr lang="pt-BR" sz="1200" dirty="0">
                <a:solidFill>
                  <a:srgbClr val="0070C0"/>
                </a:solidFill>
              </a:rPr>
              <a:t>Evitar o contacto com a pele e os olhos. Não respirar os vapores.</a:t>
            </a:r>
            <a:endParaRPr lang="en" sz="1200" dirty="0">
              <a:solidFill>
                <a:srgbClr val="0070C0"/>
              </a:solidFill>
            </a:endParaRPr>
          </a:p>
          <a:p>
            <a:pPr>
              <a:buNone/>
            </a:pPr>
            <a:endParaRPr sz="1200" dirty="0"/>
          </a:p>
        </p:txBody>
      </p:sp>
      <p:sp>
        <p:nvSpPr>
          <p:cNvPr id="658" name="Shape 658"/>
          <p:cNvSpPr txBox="1">
            <a:spLocks noGrp="1"/>
          </p:cNvSpPr>
          <p:nvPr>
            <p:ph type="body" idx="1"/>
          </p:nvPr>
        </p:nvSpPr>
        <p:spPr>
          <a:xfrm>
            <a:off x="1511406" y="3200401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Explosivos</a:t>
            </a:r>
          </a:p>
          <a:p>
            <a:pPr>
              <a:buNone/>
            </a:pPr>
            <a:r>
              <a:rPr lang="en" sz="1200" dirty="0"/>
              <a:t>Explodem em presença de uma chama ou através de choque.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r>
              <a:rPr lang="en" sz="1200" dirty="0">
                <a:solidFill>
                  <a:srgbClr val="0070C0"/>
                </a:solidFill>
              </a:rPr>
              <a:t>Evitar a proximidade de chamas e o choque.</a:t>
            </a:r>
          </a:p>
        </p:txBody>
      </p:sp>
      <p:sp>
        <p:nvSpPr>
          <p:cNvPr id="660" name="Shape 660"/>
          <p:cNvSpPr txBox="1">
            <a:spLocks noGrp="1"/>
          </p:cNvSpPr>
          <p:nvPr>
            <p:ph type="body" idx="3"/>
          </p:nvPr>
        </p:nvSpPr>
        <p:spPr>
          <a:xfrm>
            <a:off x="5216630" y="3200401"/>
            <a:ext cx="2250969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Tóxicos</a:t>
            </a:r>
          </a:p>
          <a:p>
            <a:pPr>
              <a:buNone/>
            </a:pPr>
            <a:r>
              <a:rPr lang="en" sz="1200" dirty="0"/>
              <a:t>Actuam como venenos. Quando inaladas, ingeridas ou absorvidas através da pele podem causar a morte.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r>
              <a:rPr lang="pt-BR" sz="1200" dirty="0">
                <a:solidFill>
                  <a:srgbClr val="0070C0"/>
                </a:solidFill>
              </a:rPr>
              <a:t>Evitar o contacto com a pele, os olhos e nunca respirar os vapores.</a:t>
            </a:r>
            <a:endParaRPr lang="pt-BR" altLang="pt-PT" sz="1200" dirty="0">
              <a:solidFill>
                <a:srgbClr val="0070C0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" sz="1200" dirty="0"/>
          </a:p>
          <a:p>
            <a:pPr>
              <a:buNone/>
            </a:pPr>
            <a:endParaRPr sz="1200" dirty="0"/>
          </a:p>
        </p:txBody>
      </p:sp>
      <p:pic>
        <p:nvPicPr>
          <p:cNvPr id="9" name="Picture 432" descr="Símbolo de segurança C = corrosivo">
            <a:hlinkClick r:id="rId3" tooltip="Símbolo de segurança C = corrosivo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46" y="1686612"/>
            <a:ext cx="987560" cy="98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14" descr="Símbolo de segurança Xi = Irritante">
            <a:hlinkClick r:id="rId5" tooltip="Símbolo de segurança Xi = Irritant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45" y="1686610"/>
            <a:ext cx="987560" cy="98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43" descr="Símbolo de segurança E = Explosivo">
            <a:hlinkClick r:id="rId7" tooltip="Símbolo de segurança E = Explosivo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46" y="3294985"/>
            <a:ext cx="987560" cy="98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48" descr="Símbolo de segurança T = Tóxico">
            <a:hlinkClick r:id="rId9" tooltip="Símbolo de segurança T = Tóxico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66" y="3294987"/>
            <a:ext cx="987560" cy="98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Símbolos de Segurança</a:t>
            </a:r>
          </a:p>
        </p:txBody>
      </p:sp>
      <p:sp>
        <p:nvSpPr>
          <p:cNvPr id="655" name="Shape 655"/>
          <p:cNvSpPr txBox="1">
            <a:spLocks noGrp="1"/>
          </p:cNvSpPr>
          <p:nvPr>
            <p:ph type="body" idx="1"/>
          </p:nvPr>
        </p:nvSpPr>
        <p:spPr>
          <a:xfrm>
            <a:off x="1714606" y="1531814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Inflamáveis</a:t>
            </a:r>
          </a:p>
          <a:p>
            <a:pPr>
              <a:buNone/>
            </a:pPr>
            <a:r>
              <a:rPr lang="en" sz="1200" dirty="0"/>
              <a:t>Inflamam-se em presença de uma chama ou fonte de calor</a:t>
            </a:r>
          </a:p>
          <a:p>
            <a:pPr>
              <a:buNone/>
            </a:pPr>
            <a:endParaRPr lang="pt-BR" altLang="pt-PT" sz="1200" dirty="0">
              <a:solidFill>
                <a:schemeClr val="tx1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t-BR" sz="1200" dirty="0"/>
              <a:t>Colocar longe de chamas ou de fontes de calor.</a:t>
            </a:r>
            <a:endParaRPr lang="pt-BR" altLang="pt-PT" sz="1200" dirty="0">
              <a:solidFill>
                <a:schemeClr val="tx1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pt-PT" altLang="pt-PT" sz="1200" dirty="0">
              <a:solidFill>
                <a:schemeClr val="tx1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" sz="1200" dirty="0">
              <a:latin typeface="Dosi"/>
            </a:endParaRPr>
          </a:p>
        </p:txBody>
      </p:sp>
      <p:sp>
        <p:nvSpPr>
          <p:cNvPr id="657" name="Shape 657"/>
          <p:cNvSpPr txBox="1">
            <a:spLocks noGrp="1"/>
          </p:cNvSpPr>
          <p:nvPr>
            <p:ph type="body" idx="3"/>
          </p:nvPr>
        </p:nvSpPr>
        <p:spPr>
          <a:xfrm>
            <a:off x="5419831" y="1531814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Não Inflamáveis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endParaRPr sz="1200" dirty="0"/>
          </a:p>
        </p:txBody>
      </p:sp>
      <p:sp>
        <p:nvSpPr>
          <p:cNvPr id="658" name="Shape 658"/>
          <p:cNvSpPr txBox="1">
            <a:spLocks noGrp="1"/>
          </p:cNvSpPr>
          <p:nvPr>
            <p:ph type="body" idx="1"/>
          </p:nvPr>
        </p:nvSpPr>
        <p:spPr>
          <a:xfrm>
            <a:off x="1714606" y="3089085"/>
            <a:ext cx="2125500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Radioactivos</a:t>
            </a:r>
          </a:p>
          <a:p>
            <a:pPr>
              <a:buNone/>
            </a:pPr>
            <a:r>
              <a:rPr lang="en" sz="1200" dirty="0"/>
              <a:t>Radiações emitidas por substâncias radioactivas; em doses letais podem ser fatais.</a:t>
            </a:r>
          </a:p>
          <a:p>
            <a:pPr>
              <a:buNone/>
            </a:pPr>
            <a:endParaRPr lang="en" sz="1200" dirty="0"/>
          </a:p>
        </p:txBody>
      </p:sp>
      <p:sp>
        <p:nvSpPr>
          <p:cNvPr id="660" name="Shape 660"/>
          <p:cNvSpPr txBox="1">
            <a:spLocks noGrp="1"/>
          </p:cNvSpPr>
          <p:nvPr>
            <p:ph type="body" idx="3"/>
          </p:nvPr>
        </p:nvSpPr>
        <p:spPr>
          <a:xfrm>
            <a:off x="5419830" y="3200402"/>
            <a:ext cx="2250969" cy="1305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1600" b="1" dirty="0"/>
              <a:t>Produtos Perigosos</a:t>
            </a:r>
          </a:p>
          <a:p>
            <a:pPr>
              <a:buNone/>
            </a:pPr>
            <a:r>
              <a:rPr lang="en" sz="1200" dirty="0"/>
              <a:t>Símbolo onde estão presentes vários símbolos dos anteriores.</a:t>
            </a:r>
          </a:p>
          <a:p>
            <a:pPr>
              <a:buNone/>
            </a:pPr>
            <a:endParaRPr lang="en" sz="1200" dirty="0"/>
          </a:p>
          <a:p>
            <a:pPr>
              <a:buNone/>
            </a:pPr>
            <a:r>
              <a:rPr lang="pt-BR" sz="1200" dirty="0">
                <a:solidFill>
                  <a:srgbClr val="0070C0"/>
                </a:solidFill>
              </a:rPr>
              <a:t>Os mesmo cuidados a ter com os símbolos anteriores.</a:t>
            </a:r>
            <a:endParaRPr lang="pt-BR" altLang="pt-PT" sz="1200" dirty="0">
              <a:solidFill>
                <a:srgbClr val="0070C0"/>
              </a:solidFill>
              <a:latin typeface="Dosi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" sz="1200" dirty="0">
              <a:solidFill>
                <a:srgbClr val="0070C0"/>
              </a:solidFill>
            </a:endParaRPr>
          </a:p>
          <a:p>
            <a:pPr>
              <a:buNone/>
            </a:pPr>
            <a:endParaRPr sz="1200" dirty="0"/>
          </a:p>
        </p:txBody>
      </p:sp>
      <p:pic>
        <p:nvPicPr>
          <p:cNvPr id="11" name="Picture 50" descr="Símbolo de segurança F = Facilmente infalamável">
            <a:hlinkClick r:id="rId3" tooltip="Símbolo de segurança F = Facilmente infalamável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2" y="1663201"/>
            <a:ext cx="993012" cy="99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8"/>
          <p:cNvPicPr>
            <a:picLocks noChangeAspect="1" noChangeArrowheads="1"/>
          </p:cNvPicPr>
          <p:nvPr/>
        </p:nvPicPr>
        <p:blipFill>
          <a:blip r:embed="rId5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2" y="3236990"/>
            <a:ext cx="993012" cy="1009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1"/>
          <p:cNvPicPr>
            <a:picLocks noChangeAspect="1" noChangeArrowheads="1"/>
          </p:cNvPicPr>
          <p:nvPr/>
        </p:nvPicPr>
        <p:blipFill>
          <a:blip r:embed="rId6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46" y="1673122"/>
            <a:ext cx="1042499" cy="9830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2"/>
          <p:cNvPicPr>
            <a:picLocks noChangeAspect="1" noChangeArrowheads="1"/>
          </p:cNvPicPr>
          <p:nvPr/>
        </p:nvPicPr>
        <p:blipFill>
          <a:blip r:embed="rId7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46" y="3246912"/>
            <a:ext cx="1042499" cy="990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54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/>
          </p:nvPr>
        </p:nvSpPr>
        <p:spPr>
          <a:xfrm>
            <a:off x="2991283" y="2082697"/>
            <a:ext cx="5301599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4400" dirty="0"/>
              <a:t>Material de Laboratório</a:t>
            </a:r>
          </a:p>
        </p:txBody>
      </p:sp>
      <p:sp>
        <p:nvSpPr>
          <p:cNvPr id="5" name="Shape 755"/>
          <p:cNvSpPr/>
          <p:nvPr/>
        </p:nvSpPr>
        <p:spPr>
          <a:xfrm>
            <a:off x="921010" y="294570"/>
            <a:ext cx="3275495" cy="357625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56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Material de laboratório</a:t>
            </a:r>
          </a:p>
        </p:txBody>
      </p:sp>
      <p:sp>
        <p:nvSpPr>
          <p:cNvPr id="549" name="Shape 549"/>
          <p:cNvSpPr txBox="1">
            <a:spLocks noGrp="1"/>
          </p:cNvSpPr>
          <p:nvPr>
            <p:ph type="body" idx="1"/>
          </p:nvPr>
        </p:nvSpPr>
        <p:spPr>
          <a:xfrm>
            <a:off x="2938189" y="2521004"/>
            <a:ext cx="1660499" cy="5299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189" indent="-228594"/>
            <a:r>
              <a:rPr lang="en" sz="1800" dirty="0"/>
              <a:t>Balança</a:t>
            </a:r>
          </a:p>
        </p:txBody>
      </p:sp>
      <p:sp>
        <p:nvSpPr>
          <p:cNvPr id="28" name="Shape 549"/>
          <p:cNvSpPr txBox="1">
            <a:spLocks/>
          </p:cNvSpPr>
          <p:nvPr/>
        </p:nvSpPr>
        <p:spPr>
          <a:xfrm>
            <a:off x="957774" y="4431915"/>
            <a:ext cx="1950335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Balão de diluição</a:t>
            </a:r>
          </a:p>
        </p:txBody>
      </p:sp>
      <p:sp>
        <p:nvSpPr>
          <p:cNvPr id="29" name="Shape 549"/>
          <p:cNvSpPr txBox="1">
            <a:spLocks/>
          </p:cNvSpPr>
          <p:nvPr/>
        </p:nvSpPr>
        <p:spPr>
          <a:xfrm>
            <a:off x="1102693" y="2515133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Gobelé</a:t>
            </a:r>
          </a:p>
        </p:txBody>
      </p:sp>
      <p:sp>
        <p:nvSpPr>
          <p:cNvPr id="30" name="Shape 549"/>
          <p:cNvSpPr txBox="1">
            <a:spLocks/>
          </p:cNvSpPr>
          <p:nvPr/>
        </p:nvSpPr>
        <p:spPr>
          <a:xfrm>
            <a:off x="4723955" y="2516893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Proveta</a:t>
            </a:r>
          </a:p>
        </p:txBody>
      </p:sp>
      <p:pic>
        <p:nvPicPr>
          <p:cNvPr id="31" name="Picture 2" descr="balão volumétric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7824" y="2994196"/>
            <a:ext cx="1427005" cy="1427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" name="Picture 3" descr="copos de precipitação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440" y="1122534"/>
            <a:ext cx="1427005" cy="1427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" name="Picture 6" descr="Provetas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701" y="1097919"/>
            <a:ext cx="1427006" cy="1427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balanca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764" y="1082425"/>
            <a:ext cx="1427006" cy="1427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9" descr="tripe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765" y="3045065"/>
            <a:ext cx="1427005" cy="1427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termometro2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702" y="3045065"/>
            <a:ext cx="1427005" cy="1427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Shape 549"/>
          <p:cNvSpPr txBox="1">
            <a:spLocks/>
          </p:cNvSpPr>
          <p:nvPr/>
        </p:nvSpPr>
        <p:spPr>
          <a:xfrm>
            <a:off x="2960395" y="4442817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Tripé</a:t>
            </a:r>
          </a:p>
        </p:txBody>
      </p:sp>
      <p:sp>
        <p:nvSpPr>
          <p:cNvPr id="38" name="Shape 549"/>
          <p:cNvSpPr txBox="1">
            <a:spLocks/>
          </p:cNvSpPr>
          <p:nvPr/>
        </p:nvSpPr>
        <p:spPr>
          <a:xfrm>
            <a:off x="4673180" y="4437786"/>
            <a:ext cx="1766910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Termómetro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 build="p"/>
      <p:bldP spid="28" grpId="0"/>
      <p:bldP spid="29" grpId="0"/>
      <p:bldP spid="30" grpId="0"/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Material de laboratório</a:t>
            </a:r>
          </a:p>
        </p:txBody>
      </p:sp>
      <p:sp>
        <p:nvSpPr>
          <p:cNvPr id="549" name="Shape 549"/>
          <p:cNvSpPr txBox="1">
            <a:spLocks noGrp="1"/>
          </p:cNvSpPr>
          <p:nvPr>
            <p:ph type="body" idx="1"/>
          </p:nvPr>
        </p:nvSpPr>
        <p:spPr>
          <a:xfrm>
            <a:off x="2708338" y="2493808"/>
            <a:ext cx="1905787" cy="5299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189" indent="-228594"/>
            <a:r>
              <a:rPr lang="en" sz="1800" dirty="0"/>
              <a:t>Tubos de ensaio</a:t>
            </a:r>
          </a:p>
        </p:txBody>
      </p:sp>
      <p:sp>
        <p:nvSpPr>
          <p:cNvPr id="28" name="Shape 549"/>
          <p:cNvSpPr txBox="1">
            <a:spLocks/>
          </p:cNvSpPr>
          <p:nvPr/>
        </p:nvSpPr>
        <p:spPr>
          <a:xfrm>
            <a:off x="1107193" y="4513868"/>
            <a:ext cx="1842875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Pinça</a:t>
            </a:r>
          </a:p>
        </p:txBody>
      </p:sp>
      <p:sp>
        <p:nvSpPr>
          <p:cNvPr id="29" name="Shape 549"/>
          <p:cNvSpPr txBox="1">
            <a:spLocks/>
          </p:cNvSpPr>
          <p:nvPr/>
        </p:nvSpPr>
        <p:spPr>
          <a:xfrm>
            <a:off x="1053746" y="2527663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Esguicho</a:t>
            </a:r>
          </a:p>
        </p:txBody>
      </p:sp>
      <p:sp>
        <p:nvSpPr>
          <p:cNvPr id="30" name="Shape 549"/>
          <p:cNvSpPr txBox="1">
            <a:spLocks/>
          </p:cNvSpPr>
          <p:nvPr/>
        </p:nvSpPr>
        <p:spPr>
          <a:xfrm>
            <a:off x="4738089" y="2481826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Espátulas</a:t>
            </a:r>
          </a:p>
        </p:txBody>
      </p:sp>
      <p:sp>
        <p:nvSpPr>
          <p:cNvPr id="37" name="Shape 549"/>
          <p:cNvSpPr txBox="1">
            <a:spLocks/>
          </p:cNvSpPr>
          <p:nvPr/>
        </p:nvSpPr>
        <p:spPr>
          <a:xfrm>
            <a:off x="2839797" y="4502814"/>
            <a:ext cx="1660499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Funil</a:t>
            </a:r>
          </a:p>
        </p:txBody>
      </p:sp>
      <p:sp>
        <p:nvSpPr>
          <p:cNvPr id="38" name="Shape 549"/>
          <p:cNvSpPr txBox="1">
            <a:spLocks/>
          </p:cNvSpPr>
          <p:nvPr/>
        </p:nvSpPr>
        <p:spPr>
          <a:xfrm>
            <a:off x="4655250" y="4496689"/>
            <a:ext cx="1766910" cy="5299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189" indent="-228594"/>
            <a:r>
              <a:rPr lang="en" sz="1800" dirty="0"/>
              <a:t>Vidros de relógio</a:t>
            </a:r>
          </a:p>
        </p:txBody>
      </p:sp>
      <p:pic>
        <p:nvPicPr>
          <p:cNvPr id="15" name="Picture 4" descr="garrafa de esguicho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8049" y="1172072"/>
            <a:ext cx="1402232" cy="1402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5" descr="funil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9818" y="3121340"/>
            <a:ext cx="1402233" cy="1402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7" descr="pinça de madeira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822" y="3159208"/>
            <a:ext cx="1402233" cy="1402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tubos de ensaio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18" y="1172072"/>
            <a:ext cx="1402232" cy="1402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espatulas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589" y="1174689"/>
            <a:ext cx="1402232" cy="1402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Vidro de relógio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31" y="3103120"/>
            <a:ext cx="1402232" cy="1402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21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 build="p"/>
      <p:bldP spid="28" grpId="0"/>
      <p:bldP spid="29" grpId="0"/>
      <p:bldP spid="30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/>
          <p:nvPr/>
        </p:nvSpPr>
        <p:spPr>
          <a:xfrm>
            <a:off x="1388891" y="1361128"/>
            <a:ext cx="4858468" cy="3782372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97" name="Shape 697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800" dirty="0"/>
              <a:t>O que é a Química?</a:t>
            </a:r>
          </a:p>
        </p:txBody>
      </p:sp>
      <p:pic>
        <p:nvPicPr>
          <p:cNvPr id="3" name="AIQ 2011   Ano Internacional da Químic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97891" y="1559213"/>
            <a:ext cx="4451928" cy="2837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02"/>
          <p:cNvSpPr/>
          <p:nvPr/>
        </p:nvSpPr>
        <p:spPr>
          <a:xfrm>
            <a:off x="999735" y="866450"/>
            <a:ext cx="3565052" cy="3412588"/>
          </a:xfrm>
          <a:custGeom>
            <a:avLst/>
            <a:gdLst/>
            <a:ahLst/>
            <a:cxnLst/>
            <a:rect l="0" t="0" r="0" b="0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  <p:sp>
        <p:nvSpPr>
          <p:cNvPr id="4" name="Shape 594"/>
          <p:cNvSpPr/>
          <p:nvPr/>
        </p:nvSpPr>
        <p:spPr>
          <a:xfrm>
            <a:off x="2391855" y="3175090"/>
            <a:ext cx="2789746" cy="537624"/>
          </a:xfrm>
          <a:prstGeom prst="ellipse">
            <a:avLst/>
          </a:prstGeom>
          <a:noFill/>
          <a:ln w="9525" cap="flat" cmpd="sng">
            <a:noFill/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algn="just"/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Prof. Jorge Ferreira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78" y="2946204"/>
            <a:ext cx="3337816" cy="12351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82" y="866450"/>
            <a:ext cx="1384916" cy="17806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757774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Qual o objeto de estudo da Química?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52" y="1345703"/>
            <a:ext cx="2195398" cy="305151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63" y="1345703"/>
            <a:ext cx="2264462" cy="3051519"/>
          </a:xfrm>
          <a:prstGeom prst="rect">
            <a:avLst/>
          </a:prstGeom>
        </p:spPr>
      </p:pic>
      <p:sp>
        <p:nvSpPr>
          <p:cNvPr id="10" name="Shape 522"/>
          <p:cNvSpPr txBox="1"/>
          <p:nvPr/>
        </p:nvSpPr>
        <p:spPr>
          <a:xfrm>
            <a:off x="1443133" y="4466407"/>
            <a:ext cx="1838324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" sz="1800" b="1" dirty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Detergentes</a:t>
            </a:r>
          </a:p>
        </p:txBody>
      </p:sp>
      <p:sp>
        <p:nvSpPr>
          <p:cNvPr id="11" name="Shape 522"/>
          <p:cNvSpPr txBox="1"/>
          <p:nvPr/>
        </p:nvSpPr>
        <p:spPr>
          <a:xfrm>
            <a:off x="4480095" y="4466685"/>
            <a:ext cx="1838324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" sz="1800" b="1" dirty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Refrigerentes</a:t>
            </a:r>
          </a:p>
        </p:txBody>
      </p:sp>
      <p:sp>
        <p:nvSpPr>
          <p:cNvPr id="7" name="Shape 687"/>
          <p:cNvSpPr/>
          <p:nvPr/>
        </p:nvSpPr>
        <p:spPr>
          <a:xfrm>
            <a:off x="1290752" y="1263499"/>
            <a:ext cx="2273941" cy="321592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" name="Shape 687"/>
          <p:cNvSpPr/>
          <p:nvPr/>
        </p:nvSpPr>
        <p:spPr>
          <a:xfrm>
            <a:off x="4262287" y="1276240"/>
            <a:ext cx="2273941" cy="321592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7" t="346" r="20761" b="-346"/>
          <a:stretch/>
        </p:blipFill>
        <p:spPr>
          <a:xfrm>
            <a:off x="4377695" y="1568135"/>
            <a:ext cx="2067494" cy="266764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6953" y="1857990"/>
            <a:ext cx="3031056" cy="2059619"/>
          </a:xfrm>
          <a:prstGeom prst="rect">
            <a:avLst/>
          </a:prstGeom>
        </p:spPr>
      </p:pic>
      <p:sp>
        <p:nvSpPr>
          <p:cNvPr id="11" name="Shape 521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757774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400" dirty="0"/>
              <a:t>Qual o objeto de estudo da Química?</a:t>
            </a:r>
          </a:p>
        </p:txBody>
      </p:sp>
      <p:sp>
        <p:nvSpPr>
          <p:cNvPr id="13" name="Shape 522"/>
          <p:cNvSpPr txBox="1"/>
          <p:nvPr/>
        </p:nvSpPr>
        <p:spPr>
          <a:xfrm>
            <a:off x="1508560" y="4497181"/>
            <a:ext cx="1838324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" sz="1800" b="1" dirty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Medicamentos</a:t>
            </a:r>
          </a:p>
        </p:txBody>
      </p:sp>
      <p:sp>
        <p:nvSpPr>
          <p:cNvPr id="14" name="Shape 522"/>
          <p:cNvSpPr txBox="1"/>
          <p:nvPr/>
        </p:nvSpPr>
        <p:spPr>
          <a:xfrm>
            <a:off x="4480095" y="4509922"/>
            <a:ext cx="1838324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" sz="1800" b="1" dirty="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rPr>
              <a:t>Adubos</a:t>
            </a:r>
          </a:p>
        </p:txBody>
      </p:sp>
      <p:sp>
        <p:nvSpPr>
          <p:cNvPr id="17" name="Shape 687"/>
          <p:cNvSpPr/>
          <p:nvPr/>
        </p:nvSpPr>
        <p:spPr>
          <a:xfrm>
            <a:off x="1290752" y="1281255"/>
            <a:ext cx="2273941" cy="321592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" name="Shape 687"/>
          <p:cNvSpPr/>
          <p:nvPr/>
        </p:nvSpPr>
        <p:spPr>
          <a:xfrm>
            <a:off x="4262287" y="1293996"/>
            <a:ext cx="2273941" cy="321592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549248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1851133" y="1532700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b="1" dirty="0"/>
              <a:t>Origem</a:t>
            </a:r>
          </a:p>
          <a:p>
            <a:pPr>
              <a:buNone/>
            </a:pPr>
            <a:endParaRPr lang="en" b="1" dirty="0"/>
          </a:p>
          <a:p>
            <a:pPr>
              <a:buNone/>
            </a:pPr>
            <a:r>
              <a:rPr lang="en" dirty="0"/>
              <a:t>Vem de alquimia.</a:t>
            </a:r>
          </a:p>
          <a:p>
            <a:pPr>
              <a:buNone/>
            </a:pPr>
            <a:r>
              <a:rPr lang="en" dirty="0"/>
              <a:t>= dos metais =</a:t>
            </a:r>
          </a:p>
          <a:p>
            <a:pPr>
              <a:buNone/>
            </a:pPr>
            <a:r>
              <a:rPr lang="pt-PT" dirty="0"/>
              <a:t>O</a:t>
            </a:r>
            <a:r>
              <a:rPr lang="en" dirty="0"/>
              <a:t>s alquímicos tentavam transformar metais em ouro.</a:t>
            </a:r>
          </a:p>
        </p:txBody>
      </p:sp>
      <p:sp>
        <p:nvSpPr>
          <p:cNvPr id="565" name="Shape 565"/>
          <p:cNvSpPr txBox="1">
            <a:spLocks noGrp="1"/>
          </p:cNvSpPr>
          <p:nvPr>
            <p:ph type="title"/>
          </p:nvPr>
        </p:nvSpPr>
        <p:spPr>
          <a:xfrm>
            <a:off x="776501" y="1869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800" dirty="0"/>
              <a:t>Química</a:t>
            </a:r>
          </a:p>
        </p:txBody>
      </p:sp>
      <p:sp>
        <p:nvSpPr>
          <p:cNvPr id="566" name="Shape 566"/>
          <p:cNvSpPr txBox="1">
            <a:spLocks noGrp="1"/>
          </p:cNvSpPr>
          <p:nvPr>
            <p:ph type="body" idx="2"/>
          </p:nvPr>
        </p:nvSpPr>
        <p:spPr>
          <a:xfrm>
            <a:off x="4702962" y="1532700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b="1" dirty="0"/>
              <a:t>Hoje em dia</a:t>
            </a:r>
          </a:p>
          <a:p>
            <a:pPr>
              <a:buNone/>
            </a:pPr>
            <a:endParaRPr lang="en" b="1" dirty="0"/>
          </a:p>
          <a:p>
            <a:pPr>
              <a:buNone/>
            </a:pPr>
            <a:r>
              <a:rPr lang="en" dirty="0"/>
              <a:t>A química é a ciência que estuda as características e as propriedades dos materias e suas transformações.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261" y="615625"/>
            <a:ext cx="4293394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title"/>
          </p:nvPr>
        </p:nvSpPr>
        <p:spPr>
          <a:xfrm>
            <a:off x="804392" y="177400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2800" dirty="0"/>
              <a:t>Química</a:t>
            </a:r>
          </a:p>
        </p:txBody>
      </p:sp>
      <p:sp>
        <p:nvSpPr>
          <p:cNvPr id="593" name="Shape 593"/>
          <p:cNvSpPr/>
          <p:nvPr/>
        </p:nvSpPr>
        <p:spPr>
          <a:xfrm>
            <a:off x="459878" y="3204887"/>
            <a:ext cx="6829425" cy="55197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algn="just"/>
            <a:r>
              <a:rPr lang="pt-PT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D</a:t>
            </a:r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eves saber reconhecer os</a:t>
            </a:r>
            <a:r>
              <a:rPr lang="en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perigos a que estás sujeito.</a:t>
            </a:r>
          </a:p>
        </p:txBody>
      </p:sp>
      <p:sp>
        <p:nvSpPr>
          <p:cNvPr id="594" name="Shape 594"/>
          <p:cNvSpPr/>
          <p:nvPr/>
        </p:nvSpPr>
        <p:spPr>
          <a:xfrm>
            <a:off x="198214" y="2370049"/>
            <a:ext cx="8785988" cy="537624"/>
          </a:xfrm>
          <a:prstGeom prst="ellipse">
            <a:avLst/>
          </a:prstGeom>
          <a:noFill/>
          <a:ln w="9525" cap="flat" cmpd="sng">
            <a:noFill/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algn="just"/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Precisas de seguir determinadas regras, que existem para tua segurança.</a:t>
            </a:r>
          </a:p>
        </p:txBody>
      </p:sp>
      <p:sp>
        <p:nvSpPr>
          <p:cNvPr id="595" name="Shape 595"/>
          <p:cNvSpPr/>
          <p:nvPr/>
        </p:nvSpPr>
        <p:spPr>
          <a:xfrm>
            <a:off x="358012" y="4102726"/>
            <a:ext cx="7549963" cy="658129"/>
          </a:xfrm>
          <a:prstGeom prst="ellipse">
            <a:avLst/>
          </a:prstGeom>
          <a:noFill/>
          <a:ln w="9525" cap="flat" cmpd="sng">
            <a:noFill/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algn="just"/>
            <a:r>
              <a:rPr lang="en" sz="1600" b="1" dirty="0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Deves também conhecer o material que irás manusear.</a:t>
            </a:r>
          </a:p>
        </p:txBody>
      </p:sp>
      <p:sp>
        <p:nvSpPr>
          <p:cNvPr id="6" name="Shape 531"/>
          <p:cNvSpPr txBox="1">
            <a:spLocks/>
          </p:cNvSpPr>
          <p:nvPr/>
        </p:nvSpPr>
        <p:spPr>
          <a:xfrm>
            <a:off x="912881" y="1133790"/>
            <a:ext cx="6692024" cy="10411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6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>
              <a:spcBef>
                <a:spcPts val="0"/>
              </a:spcBef>
              <a:buFont typeface="Dosis"/>
              <a:buNone/>
            </a:pPr>
            <a:r>
              <a:rPr lang="en" sz="2400" b="1" dirty="0"/>
              <a:t>Ciências Experimentais</a:t>
            </a:r>
          </a:p>
          <a:p>
            <a:pPr>
              <a:spcBef>
                <a:spcPts val="0"/>
              </a:spcBef>
              <a:buFont typeface="Dosis"/>
              <a:buNone/>
            </a:pPr>
            <a:endParaRPr lang="en" sz="800" b="1" dirty="0"/>
          </a:p>
          <a:p>
            <a:pPr>
              <a:spcBef>
                <a:spcPts val="0"/>
              </a:spcBef>
              <a:buFont typeface="Dosis"/>
              <a:buNone/>
            </a:pPr>
            <a:r>
              <a:rPr lang="en" sz="1800" dirty="0"/>
              <a:t>Tal como a Física, a Química é uma ciência experimental, portanto…</a:t>
            </a:r>
          </a:p>
        </p:txBody>
      </p:sp>
      <p:sp>
        <p:nvSpPr>
          <p:cNvPr id="7" name="Shape 768"/>
          <p:cNvSpPr/>
          <p:nvPr/>
        </p:nvSpPr>
        <p:spPr>
          <a:xfrm>
            <a:off x="505753" y="2392238"/>
            <a:ext cx="906449" cy="505908"/>
          </a:xfrm>
          <a:custGeom>
            <a:avLst/>
            <a:gdLst/>
            <a:ahLst/>
            <a:cxnLst/>
            <a:rect l="0" t="0" r="0" b="0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  <p:sp>
        <p:nvSpPr>
          <p:cNvPr id="8" name="Shape 789"/>
          <p:cNvSpPr/>
          <p:nvPr/>
        </p:nvSpPr>
        <p:spPr>
          <a:xfrm>
            <a:off x="552448" y="3093277"/>
            <a:ext cx="763365" cy="663585"/>
          </a:xfrm>
          <a:custGeom>
            <a:avLst/>
            <a:gdLst/>
            <a:ahLst/>
            <a:cxnLst/>
            <a:rect l="0" t="0" r="0" b="0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  <p:sp>
        <p:nvSpPr>
          <p:cNvPr id="9" name="Shape 755"/>
          <p:cNvSpPr/>
          <p:nvPr/>
        </p:nvSpPr>
        <p:spPr>
          <a:xfrm>
            <a:off x="505753" y="3994999"/>
            <a:ext cx="771331" cy="87358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/>
          </p:nvPr>
        </p:nvSpPr>
        <p:spPr>
          <a:xfrm>
            <a:off x="2972810" y="2082697"/>
            <a:ext cx="5301599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4400" dirty="0"/>
              <a:t>Regras de Segurança</a:t>
            </a:r>
          </a:p>
        </p:txBody>
      </p:sp>
      <p:sp>
        <p:nvSpPr>
          <p:cNvPr id="7" name="Shape 768"/>
          <p:cNvSpPr/>
          <p:nvPr/>
        </p:nvSpPr>
        <p:spPr>
          <a:xfrm>
            <a:off x="425909" y="942144"/>
            <a:ext cx="4475247" cy="2497729"/>
          </a:xfrm>
          <a:custGeom>
            <a:avLst/>
            <a:gdLst/>
            <a:ahLst/>
            <a:cxnLst/>
            <a:rect l="0" t="0" r="0" b="0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solidFill>
                <a:srgbClr val="6D9E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0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12" y="799958"/>
            <a:ext cx="4537385" cy="34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710871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805" y="762841"/>
            <a:ext cx="4749799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hape 687"/>
          <p:cNvSpPr/>
          <p:nvPr/>
        </p:nvSpPr>
        <p:spPr>
          <a:xfrm rot="5400000">
            <a:off x="2530814" y="-241907"/>
            <a:ext cx="3939782" cy="5571846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989607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339</Words>
  <Application>Microsoft Office PowerPoint</Application>
  <PresentationFormat>Apresentação no Ecrã (16:9)</PresentationFormat>
  <Paragraphs>72</Paragraphs>
  <Slides>20</Slides>
  <Notes>20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7" baseType="lpstr">
      <vt:lpstr>Dosis</vt:lpstr>
      <vt:lpstr>Sniglet</vt:lpstr>
      <vt:lpstr>Times New Roman</vt:lpstr>
      <vt:lpstr>SimSun</vt:lpstr>
      <vt:lpstr>Arial</vt:lpstr>
      <vt:lpstr>Dosi</vt:lpstr>
      <vt:lpstr>Friar template</vt:lpstr>
      <vt:lpstr>À Descoberta  da Química</vt:lpstr>
      <vt:lpstr>O que é a Química?</vt:lpstr>
      <vt:lpstr>Qual o objeto de estudo da Química?</vt:lpstr>
      <vt:lpstr>Qual o objeto de estudo da Química?</vt:lpstr>
      <vt:lpstr>Química</vt:lpstr>
      <vt:lpstr>Química</vt:lpstr>
      <vt:lpstr>Regras de Segurança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Símbolos de Segurança</vt:lpstr>
      <vt:lpstr>Símbolos de Segurança</vt:lpstr>
      <vt:lpstr>Símbolos de Segurança</vt:lpstr>
      <vt:lpstr>Material de Laboratório</vt:lpstr>
      <vt:lpstr>Material de laboratório</vt:lpstr>
      <vt:lpstr>Material de laboratório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À Descoberta da Química</dc:title>
  <dc:creator>Cristina Alves</dc:creator>
  <cp:lastModifiedBy>Cristina Alves</cp:lastModifiedBy>
  <cp:revision>26</cp:revision>
  <dcterms:modified xsi:type="dcterms:W3CDTF">2017-05-29T10:19:42Z</dcterms:modified>
</cp:coreProperties>
</file>