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4" r:id="rId3"/>
    <p:sldId id="288" r:id="rId4"/>
    <p:sldId id="291" r:id="rId5"/>
    <p:sldId id="300" r:id="rId6"/>
    <p:sldId id="301" r:id="rId7"/>
    <p:sldId id="303" r:id="rId8"/>
    <p:sldId id="270" r:id="rId9"/>
    <p:sldId id="275" r:id="rId10"/>
    <p:sldId id="293" r:id="rId11"/>
    <p:sldId id="294" r:id="rId12"/>
    <p:sldId id="305" r:id="rId13"/>
    <p:sldId id="278" r:id="rId14"/>
    <p:sldId id="307" r:id="rId15"/>
    <p:sldId id="308" r:id="rId16"/>
    <p:sldId id="309" r:id="rId17"/>
    <p:sldId id="267" r:id="rId18"/>
    <p:sldId id="266" r:id="rId19"/>
    <p:sldId id="277" r:id="rId20"/>
    <p:sldId id="282" r:id="rId21"/>
    <p:sldId id="304" r:id="rId22"/>
    <p:sldId id="302" r:id="rId23"/>
    <p:sldId id="286" r:id="rId24"/>
    <p:sldId id="296" r:id="rId25"/>
    <p:sldId id="295" r:id="rId2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01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40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C3841-646E-4997-8381-B0E8D63A1131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DA0BB9BA-73FD-4F94-9FD7-16E58C8E0133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/>
          <a:r>
            <a:rPr lang="pt-PT" sz="2400" b="1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Acesso universal à informação e ao conhecimento</a:t>
          </a:r>
          <a:endParaRPr lang="pt-PT" sz="2400" dirty="0"/>
        </a:p>
      </dgm:t>
    </dgm:pt>
    <dgm:pt modelId="{E26F39CE-8EB6-4C10-96B9-BED1D5C3A90A}" type="parTrans" cxnId="{55E77F72-AC50-49A6-A142-6758E85158B5}">
      <dgm:prSet/>
      <dgm:spPr/>
      <dgm:t>
        <a:bodyPr/>
        <a:lstStyle/>
        <a:p>
          <a:endParaRPr lang="pt-PT"/>
        </a:p>
      </dgm:t>
    </dgm:pt>
    <dgm:pt modelId="{B3776655-1FD9-4973-B973-BDC025D92AC0}" type="sibTrans" cxnId="{55E77F72-AC50-49A6-A142-6758E85158B5}">
      <dgm:prSet/>
      <dgm:spPr/>
      <dgm:t>
        <a:bodyPr/>
        <a:lstStyle/>
        <a:p>
          <a:endParaRPr lang="pt-PT"/>
        </a:p>
      </dgm:t>
    </dgm:pt>
    <dgm:pt modelId="{45C63FC7-3943-405B-ABA3-53AF0AF612CA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/>
          <a:r>
            <a:rPr lang="pt-PT" sz="2400" b="1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Melhoria da qualidade da educação</a:t>
          </a:r>
          <a:endParaRPr lang="pt-PT" sz="2400" dirty="0"/>
        </a:p>
      </dgm:t>
    </dgm:pt>
    <dgm:pt modelId="{9DFF6F7F-37C7-4435-A92E-1CC4E1D0FEE4}" type="parTrans" cxnId="{81B3EFF8-28F3-408E-AE6D-E5492E6F0C91}">
      <dgm:prSet/>
      <dgm:spPr/>
      <dgm:t>
        <a:bodyPr/>
        <a:lstStyle/>
        <a:p>
          <a:endParaRPr lang="pt-PT"/>
        </a:p>
      </dgm:t>
    </dgm:pt>
    <dgm:pt modelId="{AE1E230C-75B3-44FF-BCCD-672C2BC4C666}" type="sibTrans" cxnId="{81B3EFF8-28F3-408E-AE6D-E5492E6F0C91}">
      <dgm:prSet/>
      <dgm:spPr/>
      <dgm:t>
        <a:bodyPr/>
        <a:lstStyle/>
        <a:p>
          <a:endParaRPr lang="pt-PT"/>
        </a:p>
      </dgm:t>
    </dgm:pt>
    <dgm:pt modelId="{07CCE3F8-AF68-4CFB-BAE4-FBEA7E307BDF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just"/>
          <a:r>
            <a:rPr lang="pt-PT" sz="2400" b="1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Intercâmbio de experiências na área dos repositórios científicos / Recursos educacionais abertos e de p</a:t>
          </a:r>
          <a:r>
            <a:rPr lang="pt-PT" sz="2400" b="1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ráticas educacionais abertas</a:t>
          </a:r>
          <a:endParaRPr lang="pt-PT" sz="2400" dirty="0"/>
        </a:p>
      </dgm:t>
    </dgm:pt>
    <dgm:pt modelId="{3EFE6F8F-8CE3-4C87-9CC0-455B8F1B51B4}" type="parTrans" cxnId="{83ED31E0-12C1-4F94-ABEA-6A0024A25B81}">
      <dgm:prSet/>
      <dgm:spPr/>
      <dgm:t>
        <a:bodyPr/>
        <a:lstStyle/>
        <a:p>
          <a:endParaRPr lang="pt-PT"/>
        </a:p>
      </dgm:t>
    </dgm:pt>
    <dgm:pt modelId="{4591B2D2-82F4-4A92-92A2-66DA19CD142F}" type="sibTrans" cxnId="{83ED31E0-12C1-4F94-ABEA-6A0024A25B81}">
      <dgm:prSet/>
      <dgm:spPr/>
      <dgm:t>
        <a:bodyPr/>
        <a:lstStyle/>
        <a:p>
          <a:endParaRPr lang="pt-PT"/>
        </a:p>
      </dgm:t>
    </dgm:pt>
    <dgm:pt modelId="{97441341-7409-4A40-93F1-B21E6153203B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/>
          <a:r>
            <a:rPr lang="pt-PT" sz="2400" b="1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Desenvolvimento da inovação na educação </a:t>
          </a:r>
          <a:endParaRPr lang="pt-PT" sz="2400" dirty="0">
            <a:latin typeface="+mn-lt"/>
          </a:endParaRPr>
        </a:p>
      </dgm:t>
    </dgm:pt>
    <dgm:pt modelId="{A4B6B537-D396-4400-B1F4-13E11E2C6B42}" type="parTrans" cxnId="{EC4D0557-E6D0-40C3-8951-30A0CED397D7}">
      <dgm:prSet/>
      <dgm:spPr/>
      <dgm:t>
        <a:bodyPr/>
        <a:lstStyle/>
        <a:p>
          <a:endParaRPr lang="pt-PT"/>
        </a:p>
      </dgm:t>
    </dgm:pt>
    <dgm:pt modelId="{7BA7A68A-FA4E-4467-9C81-A4ED62AE98F2}" type="sibTrans" cxnId="{EC4D0557-E6D0-40C3-8951-30A0CED397D7}">
      <dgm:prSet/>
      <dgm:spPr/>
      <dgm:t>
        <a:bodyPr/>
        <a:lstStyle/>
        <a:p>
          <a:endParaRPr lang="pt-PT"/>
        </a:p>
      </dgm:t>
    </dgm:pt>
    <dgm:pt modelId="{9A1B3415-190E-481E-8B1D-174AAA253B44}" type="pres">
      <dgm:prSet presAssocID="{EDCC3841-646E-4997-8381-B0E8D63A1131}" presName="linear" presStyleCnt="0">
        <dgm:presLayoutVars>
          <dgm:dir/>
          <dgm:animLvl val="lvl"/>
          <dgm:resizeHandles val="exact"/>
        </dgm:presLayoutVars>
      </dgm:prSet>
      <dgm:spPr/>
    </dgm:pt>
    <dgm:pt modelId="{41BCB93F-6D27-4E7A-B3E8-2A5A21D5E0E6}" type="pres">
      <dgm:prSet presAssocID="{DA0BB9BA-73FD-4F94-9FD7-16E58C8E0133}" presName="parentLin" presStyleCnt="0"/>
      <dgm:spPr/>
    </dgm:pt>
    <dgm:pt modelId="{1E10F576-BB03-47F5-8703-736D386653B0}" type="pres">
      <dgm:prSet presAssocID="{DA0BB9BA-73FD-4F94-9FD7-16E58C8E0133}" presName="parentLeftMargin" presStyleLbl="node1" presStyleIdx="0" presStyleCnt="4"/>
      <dgm:spPr/>
    </dgm:pt>
    <dgm:pt modelId="{20DC7375-916E-400B-9D0B-EF819EF68581}" type="pres">
      <dgm:prSet presAssocID="{DA0BB9BA-73FD-4F94-9FD7-16E58C8E013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BDDB599-164B-4930-A134-6C4C538DCC63}" type="pres">
      <dgm:prSet presAssocID="{DA0BB9BA-73FD-4F94-9FD7-16E58C8E0133}" presName="negativeSpace" presStyleCnt="0"/>
      <dgm:spPr/>
    </dgm:pt>
    <dgm:pt modelId="{C9F14D79-A96D-4854-BEE6-03B8DE341FB6}" type="pres">
      <dgm:prSet presAssocID="{DA0BB9BA-73FD-4F94-9FD7-16E58C8E0133}" presName="childText" presStyleLbl="conFgAcc1" presStyleIdx="0" presStyleCnt="4">
        <dgm:presLayoutVars>
          <dgm:bulletEnabled val="1"/>
        </dgm:presLayoutVars>
      </dgm:prSet>
      <dgm:spPr/>
    </dgm:pt>
    <dgm:pt modelId="{3771F6E7-C17B-4B40-9111-1BAF661827FF}" type="pres">
      <dgm:prSet presAssocID="{B3776655-1FD9-4973-B973-BDC025D92AC0}" presName="spaceBetweenRectangles" presStyleCnt="0"/>
      <dgm:spPr/>
    </dgm:pt>
    <dgm:pt modelId="{F3312B06-07D8-4E09-9273-1638F2051117}" type="pres">
      <dgm:prSet presAssocID="{97441341-7409-4A40-93F1-B21E6153203B}" presName="parentLin" presStyleCnt="0"/>
      <dgm:spPr/>
    </dgm:pt>
    <dgm:pt modelId="{5C2E0F95-FFB1-410F-B5A7-04A638A73F4B}" type="pres">
      <dgm:prSet presAssocID="{97441341-7409-4A40-93F1-B21E6153203B}" presName="parentLeftMargin" presStyleLbl="node1" presStyleIdx="0" presStyleCnt="4"/>
      <dgm:spPr/>
    </dgm:pt>
    <dgm:pt modelId="{9628F62A-969D-4741-89D3-EDC3C5B0E5E6}" type="pres">
      <dgm:prSet presAssocID="{97441341-7409-4A40-93F1-B21E6153203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3BAA16B-DADC-4DA7-AAA2-FED85F143D29}" type="pres">
      <dgm:prSet presAssocID="{97441341-7409-4A40-93F1-B21E6153203B}" presName="negativeSpace" presStyleCnt="0"/>
      <dgm:spPr/>
    </dgm:pt>
    <dgm:pt modelId="{9BAFEDB1-4F37-42DC-98E0-C34C7D99EA57}" type="pres">
      <dgm:prSet presAssocID="{97441341-7409-4A40-93F1-B21E6153203B}" presName="childText" presStyleLbl="conFgAcc1" presStyleIdx="1" presStyleCnt="4">
        <dgm:presLayoutVars>
          <dgm:bulletEnabled val="1"/>
        </dgm:presLayoutVars>
      </dgm:prSet>
      <dgm:spPr/>
    </dgm:pt>
    <dgm:pt modelId="{0848133A-B17A-4B13-AAEF-7A250CE74828}" type="pres">
      <dgm:prSet presAssocID="{7BA7A68A-FA4E-4467-9C81-A4ED62AE98F2}" presName="spaceBetweenRectangles" presStyleCnt="0"/>
      <dgm:spPr/>
    </dgm:pt>
    <dgm:pt modelId="{1C150CF7-ECCD-486F-846D-75F1FD6F9C2B}" type="pres">
      <dgm:prSet presAssocID="{45C63FC7-3943-405B-ABA3-53AF0AF612CA}" presName="parentLin" presStyleCnt="0"/>
      <dgm:spPr/>
    </dgm:pt>
    <dgm:pt modelId="{D6316359-9BF2-47DB-8B09-7AA8DC975538}" type="pres">
      <dgm:prSet presAssocID="{45C63FC7-3943-405B-ABA3-53AF0AF612CA}" presName="parentLeftMargin" presStyleLbl="node1" presStyleIdx="1" presStyleCnt="4"/>
      <dgm:spPr/>
    </dgm:pt>
    <dgm:pt modelId="{CE1DFBCB-CD2D-4AB2-BDB8-A36876D73F61}" type="pres">
      <dgm:prSet presAssocID="{45C63FC7-3943-405B-ABA3-53AF0AF612C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8B58242-1B82-4A18-9E49-ADA3C0540879}" type="pres">
      <dgm:prSet presAssocID="{45C63FC7-3943-405B-ABA3-53AF0AF612CA}" presName="negativeSpace" presStyleCnt="0"/>
      <dgm:spPr/>
    </dgm:pt>
    <dgm:pt modelId="{9DA935C5-8B9D-4A03-A01A-B9B078D5A043}" type="pres">
      <dgm:prSet presAssocID="{45C63FC7-3943-405B-ABA3-53AF0AF612CA}" presName="childText" presStyleLbl="conFgAcc1" presStyleIdx="2" presStyleCnt="4">
        <dgm:presLayoutVars>
          <dgm:bulletEnabled val="1"/>
        </dgm:presLayoutVars>
      </dgm:prSet>
      <dgm:spPr/>
    </dgm:pt>
    <dgm:pt modelId="{0ACFD839-D5A5-44C7-94D1-F43FA82E81C2}" type="pres">
      <dgm:prSet presAssocID="{AE1E230C-75B3-44FF-BCCD-672C2BC4C666}" presName="spaceBetweenRectangles" presStyleCnt="0"/>
      <dgm:spPr/>
    </dgm:pt>
    <dgm:pt modelId="{065B03E9-35B2-4CD4-9E64-1B18CEF8AA76}" type="pres">
      <dgm:prSet presAssocID="{07CCE3F8-AF68-4CFB-BAE4-FBEA7E307BDF}" presName="parentLin" presStyleCnt="0"/>
      <dgm:spPr/>
    </dgm:pt>
    <dgm:pt modelId="{0461F35D-F0B2-486B-9A6C-6927CF3134E8}" type="pres">
      <dgm:prSet presAssocID="{07CCE3F8-AF68-4CFB-BAE4-FBEA7E307BDF}" presName="parentLeftMargin" presStyleLbl="node1" presStyleIdx="2" presStyleCnt="4"/>
      <dgm:spPr/>
    </dgm:pt>
    <dgm:pt modelId="{AEA0B402-5B6C-4C7E-8030-C0E68BDEB828}" type="pres">
      <dgm:prSet presAssocID="{07CCE3F8-AF68-4CFB-BAE4-FBEA7E307BDF}" presName="parentText" presStyleLbl="node1" presStyleIdx="3" presStyleCnt="4" custScaleX="167375" custScaleY="167746" custLinFactNeighborX="-53107" custLinFactNeighborY="51279">
        <dgm:presLayoutVars>
          <dgm:chMax val="0"/>
          <dgm:bulletEnabled val="1"/>
        </dgm:presLayoutVars>
      </dgm:prSet>
      <dgm:spPr/>
    </dgm:pt>
    <dgm:pt modelId="{CA3DBB85-F131-48B7-8B6D-0402900C5997}" type="pres">
      <dgm:prSet presAssocID="{07CCE3F8-AF68-4CFB-BAE4-FBEA7E307BDF}" presName="negativeSpace" presStyleCnt="0"/>
      <dgm:spPr/>
    </dgm:pt>
    <dgm:pt modelId="{31786824-21B5-4A6E-8E3F-01390D8734F4}" type="pres">
      <dgm:prSet presAssocID="{07CCE3F8-AF68-4CFB-BAE4-FBEA7E307B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0593266-3B66-434B-8D44-3F8B2B0E96C4}" type="presOf" srcId="{45C63FC7-3943-405B-ABA3-53AF0AF612CA}" destId="{CE1DFBCB-CD2D-4AB2-BDB8-A36876D73F61}" srcOrd="1" destOrd="0" presId="urn:microsoft.com/office/officeart/2005/8/layout/list1"/>
    <dgm:cxn modelId="{635AD24D-ECD9-44FA-8E73-C4230B57A04E}" type="presOf" srcId="{DA0BB9BA-73FD-4F94-9FD7-16E58C8E0133}" destId="{20DC7375-916E-400B-9D0B-EF819EF68581}" srcOrd="1" destOrd="0" presId="urn:microsoft.com/office/officeart/2005/8/layout/list1"/>
    <dgm:cxn modelId="{A9094C72-8002-4F3D-AAB5-E49FBA89BF26}" type="presOf" srcId="{EDCC3841-646E-4997-8381-B0E8D63A1131}" destId="{9A1B3415-190E-481E-8B1D-174AAA253B44}" srcOrd="0" destOrd="0" presId="urn:microsoft.com/office/officeart/2005/8/layout/list1"/>
    <dgm:cxn modelId="{55E77F72-AC50-49A6-A142-6758E85158B5}" srcId="{EDCC3841-646E-4997-8381-B0E8D63A1131}" destId="{DA0BB9BA-73FD-4F94-9FD7-16E58C8E0133}" srcOrd="0" destOrd="0" parTransId="{E26F39CE-8EB6-4C10-96B9-BED1D5C3A90A}" sibTransId="{B3776655-1FD9-4973-B973-BDC025D92AC0}"/>
    <dgm:cxn modelId="{EC4D0557-E6D0-40C3-8951-30A0CED397D7}" srcId="{EDCC3841-646E-4997-8381-B0E8D63A1131}" destId="{97441341-7409-4A40-93F1-B21E6153203B}" srcOrd="1" destOrd="0" parTransId="{A4B6B537-D396-4400-B1F4-13E11E2C6B42}" sibTransId="{7BA7A68A-FA4E-4467-9C81-A4ED62AE98F2}"/>
    <dgm:cxn modelId="{4EE4C789-659F-4916-BE37-97CAD9A304A3}" type="presOf" srcId="{97441341-7409-4A40-93F1-B21E6153203B}" destId="{5C2E0F95-FFB1-410F-B5A7-04A638A73F4B}" srcOrd="0" destOrd="0" presId="urn:microsoft.com/office/officeart/2005/8/layout/list1"/>
    <dgm:cxn modelId="{B2FAF5DA-EE5D-412A-9914-E7E669173101}" type="presOf" srcId="{97441341-7409-4A40-93F1-B21E6153203B}" destId="{9628F62A-969D-4741-89D3-EDC3C5B0E5E6}" srcOrd="1" destOrd="0" presId="urn:microsoft.com/office/officeart/2005/8/layout/list1"/>
    <dgm:cxn modelId="{0CD64FDE-68C2-4401-ABC5-11755851288B}" type="presOf" srcId="{45C63FC7-3943-405B-ABA3-53AF0AF612CA}" destId="{D6316359-9BF2-47DB-8B09-7AA8DC975538}" srcOrd="0" destOrd="0" presId="urn:microsoft.com/office/officeart/2005/8/layout/list1"/>
    <dgm:cxn modelId="{83ED31E0-12C1-4F94-ABEA-6A0024A25B81}" srcId="{EDCC3841-646E-4997-8381-B0E8D63A1131}" destId="{07CCE3F8-AF68-4CFB-BAE4-FBEA7E307BDF}" srcOrd="3" destOrd="0" parTransId="{3EFE6F8F-8CE3-4C87-9CC0-455B8F1B51B4}" sibTransId="{4591B2D2-82F4-4A92-92A2-66DA19CD142F}"/>
    <dgm:cxn modelId="{D4E28BE1-6B18-4F4B-92E0-C5D7F58ADE8C}" type="presOf" srcId="{07CCE3F8-AF68-4CFB-BAE4-FBEA7E307BDF}" destId="{AEA0B402-5B6C-4C7E-8030-C0E68BDEB828}" srcOrd="1" destOrd="0" presId="urn:microsoft.com/office/officeart/2005/8/layout/list1"/>
    <dgm:cxn modelId="{90235CF0-1F8C-46B4-9E4E-297751E3F0D5}" type="presOf" srcId="{DA0BB9BA-73FD-4F94-9FD7-16E58C8E0133}" destId="{1E10F576-BB03-47F5-8703-736D386653B0}" srcOrd="0" destOrd="0" presId="urn:microsoft.com/office/officeart/2005/8/layout/list1"/>
    <dgm:cxn modelId="{D584A3F0-4523-44A0-815F-2C12931BD20E}" type="presOf" srcId="{07CCE3F8-AF68-4CFB-BAE4-FBEA7E307BDF}" destId="{0461F35D-F0B2-486B-9A6C-6927CF3134E8}" srcOrd="0" destOrd="0" presId="urn:microsoft.com/office/officeart/2005/8/layout/list1"/>
    <dgm:cxn modelId="{81B3EFF8-28F3-408E-AE6D-E5492E6F0C91}" srcId="{EDCC3841-646E-4997-8381-B0E8D63A1131}" destId="{45C63FC7-3943-405B-ABA3-53AF0AF612CA}" srcOrd="2" destOrd="0" parTransId="{9DFF6F7F-37C7-4435-A92E-1CC4E1D0FEE4}" sibTransId="{AE1E230C-75B3-44FF-BCCD-672C2BC4C666}"/>
    <dgm:cxn modelId="{3605B5CF-0261-4603-A9E3-3CDA51821658}" type="presParOf" srcId="{9A1B3415-190E-481E-8B1D-174AAA253B44}" destId="{41BCB93F-6D27-4E7A-B3E8-2A5A21D5E0E6}" srcOrd="0" destOrd="0" presId="urn:microsoft.com/office/officeart/2005/8/layout/list1"/>
    <dgm:cxn modelId="{2A71779F-4D90-48F7-8C5E-B6529652329D}" type="presParOf" srcId="{41BCB93F-6D27-4E7A-B3E8-2A5A21D5E0E6}" destId="{1E10F576-BB03-47F5-8703-736D386653B0}" srcOrd="0" destOrd="0" presId="urn:microsoft.com/office/officeart/2005/8/layout/list1"/>
    <dgm:cxn modelId="{08A5E20E-67AA-4C28-ACAF-ECFBBCA4158A}" type="presParOf" srcId="{41BCB93F-6D27-4E7A-B3E8-2A5A21D5E0E6}" destId="{20DC7375-916E-400B-9D0B-EF819EF68581}" srcOrd="1" destOrd="0" presId="urn:microsoft.com/office/officeart/2005/8/layout/list1"/>
    <dgm:cxn modelId="{458A0A7F-5462-4629-88FA-FD36A6A2C0B1}" type="presParOf" srcId="{9A1B3415-190E-481E-8B1D-174AAA253B44}" destId="{CBDDB599-164B-4930-A134-6C4C538DCC63}" srcOrd="1" destOrd="0" presId="urn:microsoft.com/office/officeart/2005/8/layout/list1"/>
    <dgm:cxn modelId="{77F9AF9C-E3E4-47FE-A817-781BBC513742}" type="presParOf" srcId="{9A1B3415-190E-481E-8B1D-174AAA253B44}" destId="{C9F14D79-A96D-4854-BEE6-03B8DE341FB6}" srcOrd="2" destOrd="0" presId="urn:microsoft.com/office/officeart/2005/8/layout/list1"/>
    <dgm:cxn modelId="{E085E1B2-60FF-4E91-8794-6EED2D8FC06D}" type="presParOf" srcId="{9A1B3415-190E-481E-8B1D-174AAA253B44}" destId="{3771F6E7-C17B-4B40-9111-1BAF661827FF}" srcOrd="3" destOrd="0" presId="urn:microsoft.com/office/officeart/2005/8/layout/list1"/>
    <dgm:cxn modelId="{88FA1F97-BC54-4CF3-8C54-C3FE3C6DEEDD}" type="presParOf" srcId="{9A1B3415-190E-481E-8B1D-174AAA253B44}" destId="{F3312B06-07D8-4E09-9273-1638F2051117}" srcOrd="4" destOrd="0" presId="urn:microsoft.com/office/officeart/2005/8/layout/list1"/>
    <dgm:cxn modelId="{486B59E5-24D5-4F46-82F0-2787361429CE}" type="presParOf" srcId="{F3312B06-07D8-4E09-9273-1638F2051117}" destId="{5C2E0F95-FFB1-410F-B5A7-04A638A73F4B}" srcOrd="0" destOrd="0" presId="urn:microsoft.com/office/officeart/2005/8/layout/list1"/>
    <dgm:cxn modelId="{D376915A-7CFA-438B-A6F4-A70A7E4FB98F}" type="presParOf" srcId="{F3312B06-07D8-4E09-9273-1638F2051117}" destId="{9628F62A-969D-4741-89D3-EDC3C5B0E5E6}" srcOrd="1" destOrd="0" presId="urn:microsoft.com/office/officeart/2005/8/layout/list1"/>
    <dgm:cxn modelId="{44B549AC-7EF2-46D6-A34F-C586EF576E9B}" type="presParOf" srcId="{9A1B3415-190E-481E-8B1D-174AAA253B44}" destId="{93BAA16B-DADC-4DA7-AAA2-FED85F143D29}" srcOrd="5" destOrd="0" presId="urn:microsoft.com/office/officeart/2005/8/layout/list1"/>
    <dgm:cxn modelId="{ECF87262-83CB-4E03-94AE-5A1EC906355B}" type="presParOf" srcId="{9A1B3415-190E-481E-8B1D-174AAA253B44}" destId="{9BAFEDB1-4F37-42DC-98E0-C34C7D99EA57}" srcOrd="6" destOrd="0" presId="urn:microsoft.com/office/officeart/2005/8/layout/list1"/>
    <dgm:cxn modelId="{3BCD88D2-077A-4CD1-8725-D723F0D6F9AA}" type="presParOf" srcId="{9A1B3415-190E-481E-8B1D-174AAA253B44}" destId="{0848133A-B17A-4B13-AAEF-7A250CE74828}" srcOrd="7" destOrd="0" presId="urn:microsoft.com/office/officeart/2005/8/layout/list1"/>
    <dgm:cxn modelId="{BE9D96FB-25FE-4A7D-AFB7-9C945D9C6496}" type="presParOf" srcId="{9A1B3415-190E-481E-8B1D-174AAA253B44}" destId="{1C150CF7-ECCD-486F-846D-75F1FD6F9C2B}" srcOrd="8" destOrd="0" presId="urn:microsoft.com/office/officeart/2005/8/layout/list1"/>
    <dgm:cxn modelId="{293953B4-2C37-40AB-963D-E25B9B57EAA0}" type="presParOf" srcId="{1C150CF7-ECCD-486F-846D-75F1FD6F9C2B}" destId="{D6316359-9BF2-47DB-8B09-7AA8DC975538}" srcOrd="0" destOrd="0" presId="urn:microsoft.com/office/officeart/2005/8/layout/list1"/>
    <dgm:cxn modelId="{8497154E-8993-4E63-838E-07E9A54C1BEB}" type="presParOf" srcId="{1C150CF7-ECCD-486F-846D-75F1FD6F9C2B}" destId="{CE1DFBCB-CD2D-4AB2-BDB8-A36876D73F61}" srcOrd="1" destOrd="0" presId="urn:microsoft.com/office/officeart/2005/8/layout/list1"/>
    <dgm:cxn modelId="{18FB170B-629B-4A10-8DEA-7FCC15820C25}" type="presParOf" srcId="{9A1B3415-190E-481E-8B1D-174AAA253B44}" destId="{88B58242-1B82-4A18-9E49-ADA3C0540879}" srcOrd="9" destOrd="0" presId="urn:microsoft.com/office/officeart/2005/8/layout/list1"/>
    <dgm:cxn modelId="{826C7CB5-D38B-4DD6-B332-5199D43649AE}" type="presParOf" srcId="{9A1B3415-190E-481E-8B1D-174AAA253B44}" destId="{9DA935C5-8B9D-4A03-A01A-B9B078D5A043}" srcOrd="10" destOrd="0" presId="urn:microsoft.com/office/officeart/2005/8/layout/list1"/>
    <dgm:cxn modelId="{52D4EFEB-E04B-4963-9BB3-DF546D813A43}" type="presParOf" srcId="{9A1B3415-190E-481E-8B1D-174AAA253B44}" destId="{0ACFD839-D5A5-44C7-94D1-F43FA82E81C2}" srcOrd="11" destOrd="0" presId="urn:microsoft.com/office/officeart/2005/8/layout/list1"/>
    <dgm:cxn modelId="{E689305D-5EB8-4E99-9BEB-9AD5D8829365}" type="presParOf" srcId="{9A1B3415-190E-481E-8B1D-174AAA253B44}" destId="{065B03E9-35B2-4CD4-9E64-1B18CEF8AA76}" srcOrd="12" destOrd="0" presId="urn:microsoft.com/office/officeart/2005/8/layout/list1"/>
    <dgm:cxn modelId="{9876C798-7E9B-42BF-9D4A-DA1D637E05D6}" type="presParOf" srcId="{065B03E9-35B2-4CD4-9E64-1B18CEF8AA76}" destId="{0461F35D-F0B2-486B-9A6C-6927CF3134E8}" srcOrd="0" destOrd="0" presId="urn:microsoft.com/office/officeart/2005/8/layout/list1"/>
    <dgm:cxn modelId="{4E030DC4-89DE-4C92-93EB-C520ED84CA68}" type="presParOf" srcId="{065B03E9-35B2-4CD4-9E64-1B18CEF8AA76}" destId="{AEA0B402-5B6C-4C7E-8030-C0E68BDEB828}" srcOrd="1" destOrd="0" presId="urn:microsoft.com/office/officeart/2005/8/layout/list1"/>
    <dgm:cxn modelId="{A16FAD4C-4BC8-4B39-A785-4F6923A624E1}" type="presParOf" srcId="{9A1B3415-190E-481E-8B1D-174AAA253B44}" destId="{CA3DBB85-F131-48B7-8B6D-0402900C5997}" srcOrd="13" destOrd="0" presId="urn:microsoft.com/office/officeart/2005/8/layout/list1"/>
    <dgm:cxn modelId="{CD5CE64F-EC07-464C-AB96-CC7341FA7D3C}" type="presParOf" srcId="{9A1B3415-190E-481E-8B1D-174AAA253B44}" destId="{31786824-21B5-4A6E-8E3F-01390D8734F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F7735-0452-4155-92EE-2D838294BF15}" type="doc">
      <dgm:prSet loTypeId="urn:microsoft.com/office/officeart/2008/layout/SquareAccent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2301D3FF-8CC1-4A2F-8045-5E3050041892}">
      <dgm:prSet phldrT="[Texto]" custT="1"/>
      <dgm:spPr/>
      <dgm:t>
        <a:bodyPr/>
        <a:lstStyle/>
        <a:p>
          <a:pPr algn="ctr"/>
          <a:r>
            <a:rPr lang="pt-PT" sz="5400" b="0" dirty="0">
              <a:latin typeface="+mj-lt"/>
            </a:rPr>
            <a:t>DEPÓSITO</a:t>
          </a:r>
        </a:p>
      </dgm:t>
    </dgm:pt>
    <dgm:pt modelId="{284EB94C-C0C3-40A1-B315-44978247248F}" type="parTrans" cxnId="{A68BCA31-607A-4EDA-9478-067418BBEDF1}">
      <dgm:prSet/>
      <dgm:spPr/>
      <dgm:t>
        <a:bodyPr/>
        <a:lstStyle/>
        <a:p>
          <a:endParaRPr lang="pt-PT"/>
        </a:p>
      </dgm:t>
    </dgm:pt>
    <dgm:pt modelId="{69D91E80-7FB1-4BCB-8CBF-D749CF779D15}" type="sibTrans" cxnId="{A68BCA31-607A-4EDA-9478-067418BBEDF1}">
      <dgm:prSet/>
      <dgm:spPr/>
      <dgm:t>
        <a:bodyPr/>
        <a:lstStyle/>
        <a:p>
          <a:endParaRPr lang="pt-PT"/>
        </a:p>
      </dgm:t>
    </dgm:pt>
    <dgm:pt modelId="{93041DC5-EDA9-46DC-A627-7A81757624B5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r>
            <a:rPr lang="pt-PT" sz="2800" b="1" dirty="0"/>
            <a:t>Emissões UAb</a:t>
          </a:r>
        </a:p>
      </dgm:t>
    </dgm:pt>
    <dgm:pt modelId="{0930C5B0-6CD6-4D17-8E71-EADE79D4BCD9}" type="parTrans" cxnId="{C004F2E0-41FA-4EB2-AED8-3F1FDAD5C7C3}">
      <dgm:prSet/>
      <dgm:spPr/>
      <dgm:t>
        <a:bodyPr/>
        <a:lstStyle/>
        <a:p>
          <a:endParaRPr lang="pt-PT"/>
        </a:p>
      </dgm:t>
    </dgm:pt>
    <dgm:pt modelId="{79D6251D-7267-4D53-8A89-BF9437A06328}" type="sibTrans" cxnId="{C004F2E0-41FA-4EB2-AED8-3F1FDAD5C7C3}">
      <dgm:prSet/>
      <dgm:spPr/>
      <dgm:t>
        <a:bodyPr/>
        <a:lstStyle/>
        <a:p>
          <a:endParaRPr lang="pt-PT"/>
        </a:p>
      </dgm:t>
    </dgm:pt>
    <dgm:pt modelId="{7AF39C0C-3660-4061-BDA5-FBD957173BE9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r>
            <a:rPr lang="pt-PT" sz="2800" b="1" dirty="0"/>
            <a:t>Periódicos UAb</a:t>
          </a:r>
        </a:p>
      </dgm:t>
    </dgm:pt>
    <dgm:pt modelId="{5119B7C9-FB8E-4936-98C4-A8C096A64E0D}" type="parTrans" cxnId="{2C7A2519-596C-472D-BCED-959A3E8AF863}">
      <dgm:prSet/>
      <dgm:spPr/>
      <dgm:t>
        <a:bodyPr/>
        <a:lstStyle/>
        <a:p>
          <a:endParaRPr lang="pt-PT"/>
        </a:p>
      </dgm:t>
    </dgm:pt>
    <dgm:pt modelId="{FA3C0D56-FFE9-41A2-86A1-D59C65D9E346}" type="sibTrans" cxnId="{2C7A2519-596C-472D-BCED-959A3E8AF863}">
      <dgm:prSet/>
      <dgm:spPr/>
      <dgm:t>
        <a:bodyPr/>
        <a:lstStyle/>
        <a:p>
          <a:endParaRPr lang="pt-PT"/>
        </a:p>
      </dgm:t>
    </dgm:pt>
    <dgm:pt modelId="{7F8137B4-71C5-415E-B469-55F408FB4D7B}">
      <dgm:prSet phldrT="[Texto]" custT="1"/>
      <dgm:spPr/>
      <dgm:t>
        <a:bodyPr/>
        <a:lstStyle/>
        <a:p>
          <a:pPr algn="ctr"/>
          <a:r>
            <a:rPr lang="pt-PT" sz="5400" b="0" dirty="0">
              <a:latin typeface="+mj-lt"/>
            </a:rPr>
            <a:t>AGREGAÇÃO</a:t>
          </a:r>
        </a:p>
      </dgm:t>
    </dgm:pt>
    <dgm:pt modelId="{7C113B3C-F914-4600-9ADE-28C11B880A91}" type="parTrans" cxnId="{7DDDAC47-BA75-480E-B470-A0D678D4A39F}">
      <dgm:prSet/>
      <dgm:spPr/>
      <dgm:t>
        <a:bodyPr/>
        <a:lstStyle/>
        <a:p>
          <a:endParaRPr lang="pt-PT"/>
        </a:p>
      </dgm:t>
    </dgm:pt>
    <dgm:pt modelId="{54229B50-1943-44C9-8949-D1471FDB3113}" type="sibTrans" cxnId="{7DDDAC47-BA75-480E-B470-A0D678D4A39F}">
      <dgm:prSet/>
      <dgm:spPr/>
      <dgm:t>
        <a:bodyPr/>
        <a:lstStyle/>
        <a:p>
          <a:endParaRPr lang="pt-PT"/>
        </a:p>
      </dgm:t>
    </dgm:pt>
    <dgm:pt modelId="{0143F5DF-2515-4145-8060-8DDC68AA7CA7}">
      <dgm:prSet phldrT="[Texto]" custT="1"/>
      <dgm:spPr/>
      <dgm:t>
        <a:bodyPr/>
        <a:lstStyle/>
        <a:p>
          <a:pPr algn="l"/>
          <a:r>
            <a:rPr lang="pt-PT" sz="2800" b="1" dirty="0"/>
            <a:t>AUTO ARQUIVO</a:t>
          </a:r>
        </a:p>
      </dgm:t>
    </dgm:pt>
    <dgm:pt modelId="{F2E20A10-0DBA-49FF-928D-C6B6E44CB4D2}" type="parTrans" cxnId="{13B41799-EE7F-49ED-BD71-A723ECC91E5D}">
      <dgm:prSet/>
      <dgm:spPr/>
      <dgm:t>
        <a:bodyPr/>
        <a:lstStyle/>
        <a:p>
          <a:endParaRPr lang="pt-PT"/>
        </a:p>
      </dgm:t>
    </dgm:pt>
    <dgm:pt modelId="{D0900A0F-665F-4E07-B122-3F1336DCBB46}" type="sibTrans" cxnId="{13B41799-EE7F-49ED-BD71-A723ECC91E5D}">
      <dgm:prSet/>
      <dgm:spPr/>
      <dgm:t>
        <a:bodyPr/>
        <a:lstStyle/>
        <a:p>
          <a:endParaRPr lang="pt-PT"/>
        </a:p>
      </dgm:t>
    </dgm:pt>
    <dgm:pt modelId="{A67C8C8F-1680-4404-8069-348561533C22}">
      <dgm:prSet phldrT="[Texto]" custT="1"/>
      <dgm:spPr/>
      <dgm:t>
        <a:bodyPr/>
        <a:lstStyle/>
        <a:p>
          <a:pPr algn="l"/>
          <a:r>
            <a:rPr lang="pt-PT" sz="2800" b="1" dirty="0"/>
            <a:t>PARCERIAS UAb</a:t>
          </a:r>
        </a:p>
      </dgm:t>
    </dgm:pt>
    <dgm:pt modelId="{58CAF3D4-F118-4FBD-9433-F791906AC3D9}" type="parTrans" cxnId="{46E5BD35-238E-4795-A45A-CB9CFF1ACFBE}">
      <dgm:prSet/>
      <dgm:spPr/>
      <dgm:t>
        <a:bodyPr/>
        <a:lstStyle/>
        <a:p>
          <a:endParaRPr lang="pt-PT"/>
        </a:p>
      </dgm:t>
    </dgm:pt>
    <dgm:pt modelId="{869B92E7-22A7-405E-94D5-5B70EDC7E622}" type="sibTrans" cxnId="{46E5BD35-238E-4795-A45A-CB9CFF1ACFBE}">
      <dgm:prSet/>
      <dgm:spPr/>
      <dgm:t>
        <a:bodyPr/>
        <a:lstStyle/>
        <a:p>
          <a:endParaRPr lang="pt-PT"/>
        </a:p>
      </dgm:t>
    </dgm:pt>
    <dgm:pt modelId="{1927BC7D-0B17-4263-B10D-0E26FAD596B8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r>
            <a:rPr lang="pt-PT" sz="2800" b="1" dirty="0"/>
            <a:t>Documentos do Arquivo Audiovisual da UAb</a:t>
          </a:r>
        </a:p>
      </dgm:t>
    </dgm:pt>
    <dgm:pt modelId="{1C28B8BD-3F3B-4590-AD7A-B8B5DA62CF55}" type="parTrans" cxnId="{341ECB6F-88D9-4F04-901F-A7D4B1918624}">
      <dgm:prSet/>
      <dgm:spPr/>
      <dgm:t>
        <a:bodyPr/>
        <a:lstStyle/>
        <a:p>
          <a:endParaRPr lang="pt-PT"/>
        </a:p>
      </dgm:t>
    </dgm:pt>
    <dgm:pt modelId="{594C396B-B7FC-4E40-9E33-3A235CE9BCF8}" type="sibTrans" cxnId="{341ECB6F-88D9-4F04-901F-A7D4B1918624}">
      <dgm:prSet/>
      <dgm:spPr/>
      <dgm:t>
        <a:bodyPr/>
        <a:lstStyle/>
        <a:p>
          <a:endParaRPr lang="pt-PT"/>
        </a:p>
      </dgm:t>
    </dgm:pt>
    <dgm:pt modelId="{64E2A607-4870-4C04-8A11-DABF5BAD81D3}">
      <dgm:prSet phldrT="[Texto]" custT="1"/>
      <dgm:spPr/>
      <dgm:t>
        <a:bodyPr/>
        <a:lstStyle/>
        <a:p>
          <a:pPr algn="ctr"/>
          <a:r>
            <a:rPr lang="pt-PT" sz="2800" b="1" dirty="0"/>
            <a:t>  Recursos educacionais   das comunidades científicas</a:t>
          </a:r>
        </a:p>
      </dgm:t>
    </dgm:pt>
    <dgm:pt modelId="{0267A288-3C32-467C-B1F3-03AB1A839593}" type="parTrans" cxnId="{932C3A15-F619-44D4-8516-BA33BE78EA50}">
      <dgm:prSet/>
      <dgm:spPr/>
      <dgm:t>
        <a:bodyPr/>
        <a:lstStyle/>
        <a:p>
          <a:endParaRPr lang="pt-PT"/>
        </a:p>
      </dgm:t>
    </dgm:pt>
    <dgm:pt modelId="{28A35D6E-5890-409F-BB93-EEA759CD4DA5}" type="sibTrans" cxnId="{932C3A15-F619-44D4-8516-BA33BE78EA50}">
      <dgm:prSet/>
      <dgm:spPr/>
      <dgm:t>
        <a:bodyPr/>
        <a:lstStyle/>
        <a:p>
          <a:endParaRPr lang="pt-PT"/>
        </a:p>
      </dgm:t>
    </dgm:pt>
    <dgm:pt modelId="{BDFCF28D-B288-4D40-8E41-EC12FA84D329}" type="pres">
      <dgm:prSet presAssocID="{836F7735-0452-4155-92EE-2D838294BF15}" presName="layout" presStyleCnt="0">
        <dgm:presLayoutVars>
          <dgm:chMax/>
          <dgm:chPref/>
          <dgm:dir/>
          <dgm:resizeHandles/>
        </dgm:presLayoutVars>
      </dgm:prSet>
      <dgm:spPr/>
    </dgm:pt>
    <dgm:pt modelId="{14BC4E51-2096-4D3C-B23C-7ED64D9DE2B4}" type="pres">
      <dgm:prSet presAssocID="{2301D3FF-8CC1-4A2F-8045-5E3050041892}" presName="root" presStyleCnt="0">
        <dgm:presLayoutVars>
          <dgm:chMax/>
          <dgm:chPref/>
        </dgm:presLayoutVars>
      </dgm:prSet>
      <dgm:spPr/>
    </dgm:pt>
    <dgm:pt modelId="{A7E2419C-6753-4F55-BF1E-E4A8EEEE43C1}" type="pres">
      <dgm:prSet presAssocID="{2301D3FF-8CC1-4A2F-8045-5E3050041892}" presName="rootComposite" presStyleCnt="0">
        <dgm:presLayoutVars/>
      </dgm:prSet>
      <dgm:spPr/>
    </dgm:pt>
    <dgm:pt modelId="{776172AC-206B-45C6-8ECC-7B48E2C88F63}" type="pres">
      <dgm:prSet presAssocID="{2301D3FF-8CC1-4A2F-8045-5E3050041892}" presName="ParentAccent" presStyleLbl="alignNode1" presStyleIdx="0" presStyleCnt="2"/>
      <dgm:spPr>
        <a:ln>
          <a:solidFill>
            <a:schemeClr val="accent1">
              <a:lumMod val="50000"/>
            </a:schemeClr>
          </a:solidFill>
        </a:ln>
      </dgm:spPr>
    </dgm:pt>
    <dgm:pt modelId="{891BB51B-2F55-46A6-B4E6-C2EA999549C8}" type="pres">
      <dgm:prSet presAssocID="{2301D3FF-8CC1-4A2F-8045-5E3050041892}" presName="ParentSmallAccent" presStyleLbl="fgAcc1" presStyleIdx="0" presStyleCnt="2" custLinFactY="-146591" custLinFactNeighborX="4126" custLinFactNeighborY="-200000"/>
      <dgm:spPr>
        <a:solidFill>
          <a:srgbClr val="FFC000">
            <a:alpha val="90000"/>
          </a:srgbClr>
        </a:solidFill>
      </dgm:spPr>
    </dgm:pt>
    <dgm:pt modelId="{725701EE-D12B-425E-8A9E-207534D3B8A0}" type="pres">
      <dgm:prSet presAssocID="{2301D3FF-8CC1-4A2F-8045-5E3050041892}" presName="Parent" presStyleLbl="revTx" presStyleIdx="0" presStyleCnt="8">
        <dgm:presLayoutVars>
          <dgm:chMax/>
          <dgm:chPref val="4"/>
          <dgm:bulletEnabled val="1"/>
        </dgm:presLayoutVars>
      </dgm:prSet>
      <dgm:spPr/>
    </dgm:pt>
    <dgm:pt modelId="{89BDA753-A99E-4AFC-8928-6010F49AB677}" type="pres">
      <dgm:prSet presAssocID="{2301D3FF-8CC1-4A2F-8045-5E3050041892}" presName="childShape" presStyleCnt="0">
        <dgm:presLayoutVars>
          <dgm:chMax val="0"/>
          <dgm:chPref val="0"/>
        </dgm:presLayoutVars>
      </dgm:prSet>
      <dgm:spPr/>
    </dgm:pt>
    <dgm:pt modelId="{737E732E-A0FF-47B7-8C60-2733705C119F}" type="pres">
      <dgm:prSet presAssocID="{93041DC5-EDA9-46DC-A627-7A81757624B5}" presName="childComposite" presStyleCnt="0">
        <dgm:presLayoutVars>
          <dgm:chMax val="0"/>
          <dgm:chPref val="0"/>
        </dgm:presLayoutVars>
      </dgm:prSet>
      <dgm:spPr/>
    </dgm:pt>
    <dgm:pt modelId="{2EAE2157-7D5F-4B62-86F2-E4CC106CBBBE}" type="pres">
      <dgm:prSet presAssocID="{93041DC5-EDA9-46DC-A627-7A81757624B5}" presName="ChildAccent" presStyleLbl="solidFgAcc1" presStyleIdx="0" presStyleCnt="6"/>
      <dgm:spPr/>
    </dgm:pt>
    <dgm:pt modelId="{460758F0-5E23-4AF2-87BC-F2C46D5594D6}" type="pres">
      <dgm:prSet presAssocID="{93041DC5-EDA9-46DC-A627-7A81757624B5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0B31B78E-9D71-4380-ADE4-41D8659BE83E}" type="pres">
      <dgm:prSet presAssocID="{7AF39C0C-3660-4061-BDA5-FBD957173BE9}" presName="childComposite" presStyleCnt="0">
        <dgm:presLayoutVars>
          <dgm:chMax val="0"/>
          <dgm:chPref val="0"/>
        </dgm:presLayoutVars>
      </dgm:prSet>
      <dgm:spPr/>
    </dgm:pt>
    <dgm:pt modelId="{EF474127-6953-420E-8D47-6BCA0B208096}" type="pres">
      <dgm:prSet presAssocID="{7AF39C0C-3660-4061-BDA5-FBD957173BE9}" presName="ChildAccent" presStyleLbl="solidFgAcc1" presStyleIdx="1" presStyleCnt="6"/>
      <dgm:spPr/>
    </dgm:pt>
    <dgm:pt modelId="{CD3D1440-7504-4BF4-BA21-2E962B721182}" type="pres">
      <dgm:prSet presAssocID="{7AF39C0C-3660-4061-BDA5-FBD957173BE9}" presName="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FD0CA119-B185-437D-AFA5-623044721B07}" type="pres">
      <dgm:prSet presAssocID="{1927BC7D-0B17-4263-B10D-0E26FAD596B8}" presName="childComposite" presStyleCnt="0">
        <dgm:presLayoutVars>
          <dgm:chMax val="0"/>
          <dgm:chPref val="0"/>
        </dgm:presLayoutVars>
      </dgm:prSet>
      <dgm:spPr/>
    </dgm:pt>
    <dgm:pt modelId="{3DC0F93F-C524-4ACD-93FC-FE8B873F7DD8}" type="pres">
      <dgm:prSet presAssocID="{1927BC7D-0B17-4263-B10D-0E26FAD596B8}" presName="ChildAccent" presStyleLbl="solidFgAcc1" presStyleIdx="2" presStyleCnt="6"/>
      <dgm:spPr/>
    </dgm:pt>
    <dgm:pt modelId="{5A625D6B-1062-4915-8C45-DBECEDAE12EB}" type="pres">
      <dgm:prSet presAssocID="{1927BC7D-0B17-4263-B10D-0E26FAD596B8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024EED95-0227-4E10-B4A9-9CE407AF3FFA}" type="pres">
      <dgm:prSet presAssocID="{7F8137B4-71C5-415E-B469-55F408FB4D7B}" presName="root" presStyleCnt="0">
        <dgm:presLayoutVars>
          <dgm:chMax/>
          <dgm:chPref/>
        </dgm:presLayoutVars>
      </dgm:prSet>
      <dgm:spPr/>
    </dgm:pt>
    <dgm:pt modelId="{34127B35-B236-47B6-8CA2-2C2B0456BFD7}" type="pres">
      <dgm:prSet presAssocID="{7F8137B4-71C5-415E-B469-55F408FB4D7B}" presName="rootComposite" presStyleCnt="0">
        <dgm:presLayoutVars/>
      </dgm:prSet>
      <dgm:spPr/>
    </dgm:pt>
    <dgm:pt modelId="{CB24DF12-E89E-48DD-96EA-3DC512DFBCAF}" type="pres">
      <dgm:prSet presAssocID="{7F8137B4-71C5-415E-B469-55F408FB4D7B}" presName="ParentAccent" presStyleLbl="alignNode1" presStyleIdx="1" presStyleCnt="2"/>
      <dgm:spPr>
        <a:ln>
          <a:solidFill>
            <a:schemeClr val="accent1">
              <a:lumMod val="50000"/>
            </a:schemeClr>
          </a:solidFill>
        </a:ln>
      </dgm:spPr>
    </dgm:pt>
    <dgm:pt modelId="{5DF57A77-B2C5-464E-927C-2676DE416868}" type="pres">
      <dgm:prSet presAssocID="{7F8137B4-71C5-415E-B469-55F408FB4D7B}" presName="ParentSmallAccent" presStyleLbl="fgAcc1" presStyleIdx="1" presStyleCnt="2" custLinFactX="700000" custLinFactY="-200000" custLinFactNeighborX="763944" custLinFactNeighborY="-224987"/>
      <dgm:spPr>
        <a:solidFill>
          <a:schemeClr val="accent5">
            <a:lumMod val="75000"/>
            <a:alpha val="90000"/>
          </a:schemeClr>
        </a:solidFill>
      </dgm:spPr>
    </dgm:pt>
    <dgm:pt modelId="{3B4F477C-DED0-4F75-8732-552DD236F6F3}" type="pres">
      <dgm:prSet presAssocID="{7F8137B4-71C5-415E-B469-55F408FB4D7B}" presName="Parent" presStyleLbl="revTx" presStyleIdx="4" presStyleCnt="8">
        <dgm:presLayoutVars>
          <dgm:chMax/>
          <dgm:chPref val="4"/>
          <dgm:bulletEnabled val="1"/>
        </dgm:presLayoutVars>
      </dgm:prSet>
      <dgm:spPr/>
    </dgm:pt>
    <dgm:pt modelId="{8A432B35-685D-4A0D-8FF0-6C7FFA1A3257}" type="pres">
      <dgm:prSet presAssocID="{7F8137B4-71C5-415E-B469-55F408FB4D7B}" presName="childShape" presStyleCnt="0">
        <dgm:presLayoutVars>
          <dgm:chMax val="0"/>
          <dgm:chPref val="0"/>
        </dgm:presLayoutVars>
      </dgm:prSet>
      <dgm:spPr/>
    </dgm:pt>
    <dgm:pt modelId="{E9ED8F0F-C739-4CD8-AC4E-278B4B00B242}" type="pres">
      <dgm:prSet presAssocID="{0143F5DF-2515-4145-8060-8DDC68AA7CA7}" presName="childComposite" presStyleCnt="0">
        <dgm:presLayoutVars>
          <dgm:chMax val="0"/>
          <dgm:chPref val="0"/>
        </dgm:presLayoutVars>
      </dgm:prSet>
      <dgm:spPr/>
    </dgm:pt>
    <dgm:pt modelId="{FF86A235-9B9A-4335-ACF3-2B28DD33DB31}" type="pres">
      <dgm:prSet presAssocID="{0143F5DF-2515-4145-8060-8DDC68AA7CA7}" presName="ChildAccent" presStyleLbl="solidFgAcc1" presStyleIdx="3" presStyleCnt="6"/>
      <dgm:spPr/>
    </dgm:pt>
    <dgm:pt modelId="{60822CE5-D2A1-4EF8-B8FB-403EDFBB43CD}" type="pres">
      <dgm:prSet presAssocID="{0143F5DF-2515-4145-8060-8DDC68AA7CA7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7240C082-DA54-419D-9C74-838F6E9EE2D0}" type="pres">
      <dgm:prSet presAssocID="{64E2A607-4870-4C04-8A11-DABF5BAD81D3}" presName="childComposite" presStyleCnt="0">
        <dgm:presLayoutVars>
          <dgm:chMax val="0"/>
          <dgm:chPref val="0"/>
        </dgm:presLayoutVars>
      </dgm:prSet>
      <dgm:spPr/>
    </dgm:pt>
    <dgm:pt modelId="{7E273B7E-B2C7-46AA-B4F2-8F05B7780B6E}" type="pres">
      <dgm:prSet presAssocID="{64E2A607-4870-4C04-8A11-DABF5BAD81D3}" presName="ChildAccent" presStyleLbl="solidFgAcc1" presStyleIdx="4" presStyleCnt="6" custFlipVert="1" custFlipHor="0" custScaleX="12791" custScaleY="12791" custLinFactX="57148" custLinFactNeighborX="100000" custLinFactNeighborY="-32892"/>
      <dgm:spPr>
        <a:noFill/>
      </dgm:spPr>
    </dgm:pt>
    <dgm:pt modelId="{4B207DFC-D3A6-4DBE-84DA-B43E45FD5362}" type="pres">
      <dgm:prSet presAssocID="{64E2A607-4870-4C04-8A11-DABF5BAD81D3}" presName="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EB3C971B-36A5-4EC3-8E51-4FA3FA93CDE4}" type="pres">
      <dgm:prSet presAssocID="{A67C8C8F-1680-4404-8069-348561533C22}" presName="childComposite" presStyleCnt="0">
        <dgm:presLayoutVars>
          <dgm:chMax val="0"/>
          <dgm:chPref val="0"/>
        </dgm:presLayoutVars>
      </dgm:prSet>
      <dgm:spPr/>
    </dgm:pt>
    <dgm:pt modelId="{8BBFDB78-7262-4445-A1EC-BD1C71F805DA}" type="pres">
      <dgm:prSet presAssocID="{A67C8C8F-1680-4404-8069-348561533C22}" presName="ChildAccent" presStyleLbl="solidFgAcc1" presStyleIdx="5" presStyleCnt="6"/>
      <dgm:spPr/>
    </dgm:pt>
    <dgm:pt modelId="{20114181-1AA4-49BC-A789-3DD67100B35C}" type="pres">
      <dgm:prSet presAssocID="{A67C8C8F-1680-4404-8069-348561533C22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BCF47A14-25DB-4321-9691-2AB0A86E28A5}" type="presOf" srcId="{7AF39C0C-3660-4061-BDA5-FBD957173BE9}" destId="{CD3D1440-7504-4BF4-BA21-2E962B721182}" srcOrd="0" destOrd="0" presId="urn:microsoft.com/office/officeart/2008/layout/SquareAccentList"/>
    <dgm:cxn modelId="{932C3A15-F619-44D4-8516-BA33BE78EA50}" srcId="{7F8137B4-71C5-415E-B469-55F408FB4D7B}" destId="{64E2A607-4870-4C04-8A11-DABF5BAD81D3}" srcOrd="1" destOrd="0" parTransId="{0267A288-3C32-467C-B1F3-03AB1A839593}" sibTransId="{28A35D6E-5890-409F-BB93-EEA759CD4DA5}"/>
    <dgm:cxn modelId="{2C7A2519-596C-472D-BCED-959A3E8AF863}" srcId="{2301D3FF-8CC1-4A2F-8045-5E3050041892}" destId="{7AF39C0C-3660-4061-BDA5-FBD957173BE9}" srcOrd="1" destOrd="0" parTransId="{5119B7C9-FB8E-4936-98C4-A8C096A64E0D}" sibTransId="{FA3C0D56-FFE9-41A2-86A1-D59C65D9E346}"/>
    <dgm:cxn modelId="{5F13DC25-402C-4DAA-9A13-548EB937D27F}" type="presOf" srcId="{A67C8C8F-1680-4404-8069-348561533C22}" destId="{20114181-1AA4-49BC-A789-3DD67100B35C}" srcOrd="0" destOrd="0" presId="urn:microsoft.com/office/officeart/2008/layout/SquareAccentList"/>
    <dgm:cxn modelId="{A68BCA31-607A-4EDA-9478-067418BBEDF1}" srcId="{836F7735-0452-4155-92EE-2D838294BF15}" destId="{2301D3FF-8CC1-4A2F-8045-5E3050041892}" srcOrd="0" destOrd="0" parTransId="{284EB94C-C0C3-40A1-B315-44978247248F}" sibTransId="{69D91E80-7FB1-4BCB-8CBF-D749CF779D15}"/>
    <dgm:cxn modelId="{46E5BD35-238E-4795-A45A-CB9CFF1ACFBE}" srcId="{7F8137B4-71C5-415E-B469-55F408FB4D7B}" destId="{A67C8C8F-1680-4404-8069-348561533C22}" srcOrd="2" destOrd="0" parTransId="{58CAF3D4-F118-4FBD-9433-F791906AC3D9}" sibTransId="{869B92E7-22A7-405E-94D5-5B70EDC7E622}"/>
    <dgm:cxn modelId="{7176B25B-8BAD-4FF9-A786-18330B910B57}" type="presOf" srcId="{836F7735-0452-4155-92EE-2D838294BF15}" destId="{BDFCF28D-B288-4D40-8E41-EC12FA84D329}" srcOrd="0" destOrd="0" presId="urn:microsoft.com/office/officeart/2008/layout/SquareAccentList"/>
    <dgm:cxn modelId="{7DDDAC47-BA75-480E-B470-A0D678D4A39F}" srcId="{836F7735-0452-4155-92EE-2D838294BF15}" destId="{7F8137B4-71C5-415E-B469-55F408FB4D7B}" srcOrd="1" destOrd="0" parTransId="{7C113B3C-F914-4600-9ADE-28C11B880A91}" sibTransId="{54229B50-1943-44C9-8949-D1471FDB3113}"/>
    <dgm:cxn modelId="{341ECB6F-88D9-4F04-901F-A7D4B1918624}" srcId="{2301D3FF-8CC1-4A2F-8045-5E3050041892}" destId="{1927BC7D-0B17-4263-B10D-0E26FAD596B8}" srcOrd="2" destOrd="0" parTransId="{1C28B8BD-3F3B-4590-AD7A-B8B5DA62CF55}" sibTransId="{594C396B-B7FC-4E40-9E33-3A235CE9BCF8}"/>
    <dgm:cxn modelId="{1772DE78-3DEC-4906-8055-6C2C5C9FB28E}" type="presOf" srcId="{64E2A607-4870-4C04-8A11-DABF5BAD81D3}" destId="{4B207DFC-D3A6-4DBE-84DA-B43E45FD5362}" srcOrd="0" destOrd="0" presId="urn:microsoft.com/office/officeart/2008/layout/SquareAccentList"/>
    <dgm:cxn modelId="{DB17C189-9D3C-4510-8274-285B865E2B3C}" type="presOf" srcId="{0143F5DF-2515-4145-8060-8DDC68AA7CA7}" destId="{60822CE5-D2A1-4EF8-B8FB-403EDFBB43CD}" srcOrd="0" destOrd="0" presId="urn:microsoft.com/office/officeart/2008/layout/SquareAccentList"/>
    <dgm:cxn modelId="{13B41799-EE7F-49ED-BD71-A723ECC91E5D}" srcId="{7F8137B4-71C5-415E-B469-55F408FB4D7B}" destId="{0143F5DF-2515-4145-8060-8DDC68AA7CA7}" srcOrd="0" destOrd="0" parTransId="{F2E20A10-0DBA-49FF-928D-C6B6E44CB4D2}" sibTransId="{D0900A0F-665F-4E07-B122-3F1336DCBB46}"/>
    <dgm:cxn modelId="{595C2BD5-846D-472A-A960-518062D421C5}" type="presOf" srcId="{7F8137B4-71C5-415E-B469-55F408FB4D7B}" destId="{3B4F477C-DED0-4F75-8732-552DD236F6F3}" srcOrd="0" destOrd="0" presId="urn:microsoft.com/office/officeart/2008/layout/SquareAccentList"/>
    <dgm:cxn modelId="{20CF33D5-E066-475E-ABFA-DBB07C5F976D}" type="presOf" srcId="{1927BC7D-0B17-4263-B10D-0E26FAD596B8}" destId="{5A625D6B-1062-4915-8C45-DBECEDAE12EB}" srcOrd="0" destOrd="0" presId="urn:microsoft.com/office/officeart/2008/layout/SquareAccentList"/>
    <dgm:cxn modelId="{2682EADD-78CF-4581-8D12-CF5DDBB4A9A0}" type="presOf" srcId="{2301D3FF-8CC1-4A2F-8045-5E3050041892}" destId="{725701EE-D12B-425E-8A9E-207534D3B8A0}" srcOrd="0" destOrd="0" presId="urn:microsoft.com/office/officeart/2008/layout/SquareAccentList"/>
    <dgm:cxn modelId="{C004F2E0-41FA-4EB2-AED8-3F1FDAD5C7C3}" srcId="{2301D3FF-8CC1-4A2F-8045-5E3050041892}" destId="{93041DC5-EDA9-46DC-A627-7A81757624B5}" srcOrd="0" destOrd="0" parTransId="{0930C5B0-6CD6-4D17-8E71-EADE79D4BCD9}" sibTransId="{79D6251D-7267-4D53-8A89-BF9437A06328}"/>
    <dgm:cxn modelId="{39B65AFD-FEFF-4EDC-9DC3-A78FD7E1A4A7}" type="presOf" srcId="{93041DC5-EDA9-46DC-A627-7A81757624B5}" destId="{460758F0-5E23-4AF2-87BC-F2C46D5594D6}" srcOrd="0" destOrd="0" presId="urn:microsoft.com/office/officeart/2008/layout/SquareAccentList"/>
    <dgm:cxn modelId="{3EA7BA29-729A-4A76-925E-61B92AC4CC82}" type="presParOf" srcId="{BDFCF28D-B288-4D40-8E41-EC12FA84D329}" destId="{14BC4E51-2096-4D3C-B23C-7ED64D9DE2B4}" srcOrd="0" destOrd="0" presId="urn:microsoft.com/office/officeart/2008/layout/SquareAccentList"/>
    <dgm:cxn modelId="{855F05CA-B5D7-44F3-B57F-52590A5322E9}" type="presParOf" srcId="{14BC4E51-2096-4D3C-B23C-7ED64D9DE2B4}" destId="{A7E2419C-6753-4F55-BF1E-E4A8EEEE43C1}" srcOrd="0" destOrd="0" presId="urn:microsoft.com/office/officeart/2008/layout/SquareAccentList"/>
    <dgm:cxn modelId="{E4FE66D0-92F5-4E3B-ACCA-938C9EB1AF82}" type="presParOf" srcId="{A7E2419C-6753-4F55-BF1E-E4A8EEEE43C1}" destId="{776172AC-206B-45C6-8ECC-7B48E2C88F63}" srcOrd="0" destOrd="0" presId="urn:microsoft.com/office/officeart/2008/layout/SquareAccentList"/>
    <dgm:cxn modelId="{210861F9-B1EC-4712-82E7-14F6294A0052}" type="presParOf" srcId="{A7E2419C-6753-4F55-BF1E-E4A8EEEE43C1}" destId="{891BB51B-2F55-46A6-B4E6-C2EA999549C8}" srcOrd="1" destOrd="0" presId="urn:microsoft.com/office/officeart/2008/layout/SquareAccentList"/>
    <dgm:cxn modelId="{6BBDB951-0D4B-4955-ACF7-3D75A1C81F10}" type="presParOf" srcId="{A7E2419C-6753-4F55-BF1E-E4A8EEEE43C1}" destId="{725701EE-D12B-425E-8A9E-207534D3B8A0}" srcOrd="2" destOrd="0" presId="urn:microsoft.com/office/officeart/2008/layout/SquareAccentList"/>
    <dgm:cxn modelId="{CA8B5DC2-DF70-4784-8B4F-277A2DBA1E68}" type="presParOf" srcId="{14BC4E51-2096-4D3C-B23C-7ED64D9DE2B4}" destId="{89BDA753-A99E-4AFC-8928-6010F49AB677}" srcOrd="1" destOrd="0" presId="urn:microsoft.com/office/officeart/2008/layout/SquareAccentList"/>
    <dgm:cxn modelId="{5B954E7C-E6C3-4965-B342-8E41D373B3FF}" type="presParOf" srcId="{89BDA753-A99E-4AFC-8928-6010F49AB677}" destId="{737E732E-A0FF-47B7-8C60-2733705C119F}" srcOrd="0" destOrd="0" presId="urn:microsoft.com/office/officeart/2008/layout/SquareAccentList"/>
    <dgm:cxn modelId="{23416269-1ED3-4E7F-BC52-3CF017E11627}" type="presParOf" srcId="{737E732E-A0FF-47B7-8C60-2733705C119F}" destId="{2EAE2157-7D5F-4B62-86F2-E4CC106CBBBE}" srcOrd="0" destOrd="0" presId="urn:microsoft.com/office/officeart/2008/layout/SquareAccentList"/>
    <dgm:cxn modelId="{D94D62D8-2507-4BD7-93A6-8F68F6927C9D}" type="presParOf" srcId="{737E732E-A0FF-47B7-8C60-2733705C119F}" destId="{460758F0-5E23-4AF2-87BC-F2C46D5594D6}" srcOrd="1" destOrd="0" presId="urn:microsoft.com/office/officeart/2008/layout/SquareAccentList"/>
    <dgm:cxn modelId="{213A2CFF-27F3-4920-8AE8-8BD66EF19DDD}" type="presParOf" srcId="{89BDA753-A99E-4AFC-8928-6010F49AB677}" destId="{0B31B78E-9D71-4380-ADE4-41D8659BE83E}" srcOrd="1" destOrd="0" presId="urn:microsoft.com/office/officeart/2008/layout/SquareAccentList"/>
    <dgm:cxn modelId="{67DFF563-A34B-48DF-8038-E4CACAF6976D}" type="presParOf" srcId="{0B31B78E-9D71-4380-ADE4-41D8659BE83E}" destId="{EF474127-6953-420E-8D47-6BCA0B208096}" srcOrd="0" destOrd="0" presId="urn:microsoft.com/office/officeart/2008/layout/SquareAccentList"/>
    <dgm:cxn modelId="{3BBBDEE1-C57D-4AFC-8A10-986D511C4938}" type="presParOf" srcId="{0B31B78E-9D71-4380-ADE4-41D8659BE83E}" destId="{CD3D1440-7504-4BF4-BA21-2E962B721182}" srcOrd="1" destOrd="0" presId="urn:microsoft.com/office/officeart/2008/layout/SquareAccentList"/>
    <dgm:cxn modelId="{863429DE-B2ED-4D27-B606-F71977FF8D3B}" type="presParOf" srcId="{89BDA753-A99E-4AFC-8928-6010F49AB677}" destId="{FD0CA119-B185-437D-AFA5-623044721B07}" srcOrd="2" destOrd="0" presId="urn:microsoft.com/office/officeart/2008/layout/SquareAccentList"/>
    <dgm:cxn modelId="{1388545D-8CBB-4FB0-AEEE-29D3607823FB}" type="presParOf" srcId="{FD0CA119-B185-437D-AFA5-623044721B07}" destId="{3DC0F93F-C524-4ACD-93FC-FE8B873F7DD8}" srcOrd="0" destOrd="0" presId="urn:microsoft.com/office/officeart/2008/layout/SquareAccentList"/>
    <dgm:cxn modelId="{77DCB744-B61D-4E52-A17A-899B2FFF2E60}" type="presParOf" srcId="{FD0CA119-B185-437D-AFA5-623044721B07}" destId="{5A625D6B-1062-4915-8C45-DBECEDAE12EB}" srcOrd="1" destOrd="0" presId="urn:microsoft.com/office/officeart/2008/layout/SquareAccentList"/>
    <dgm:cxn modelId="{10C5B6DA-55EC-4DDA-A294-C0C098240557}" type="presParOf" srcId="{BDFCF28D-B288-4D40-8E41-EC12FA84D329}" destId="{024EED95-0227-4E10-B4A9-9CE407AF3FFA}" srcOrd="1" destOrd="0" presId="urn:microsoft.com/office/officeart/2008/layout/SquareAccentList"/>
    <dgm:cxn modelId="{167E77C3-E726-46B0-A133-FF599429EF8E}" type="presParOf" srcId="{024EED95-0227-4E10-B4A9-9CE407AF3FFA}" destId="{34127B35-B236-47B6-8CA2-2C2B0456BFD7}" srcOrd="0" destOrd="0" presId="urn:microsoft.com/office/officeart/2008/layout/SquareAccentList"/>
    <dgm:cxn modelId="{2E8DDDA4-0622-4080-BE9E-6D0BBEB8D360}" type="presParOf" srcId="{34127B35-B236-47B6-8CA2-2C2B0456BFD7}" destId="{CB24DF12-E89E-48DD-96EA-3DC512DFBCAF}" srcOrd="0" destOrd="0" presId="urn:microsoft.com/office/officeart/2008/layout/SquareAccentList"/>
    <dgm:cxn modelId="{AB6822F3-E846-4360-9D67-C64478508FFE}" type="presParOf" srcId="{34127B35-B236-47B6-8CA2-2C2B0456BFD7}" destId="{5DF57A77-B2C5-464E-927C-2676DE416868}" srcOrd="1" destOrd="0" presId="urn:microsoft.com/office/officeart/2008/layout/SquareAccentList"/>
    <dgm:cxn modelId="{08527987-FE5A-4570-B18B-FF20BF298F94}" type="presParOf" srcId="{34127B35-B236-47B6-8CA2-2C2B0456BFD7}" destId="{3B4F477C-DED0-4F75-8732-552DD236F6F3}" srcOrd="2" destOrd="0" presId="urn:microsoft.com/office/officeart/2008/layout/SquareAccentList"/>
    <dgm:cxn modelId="{87046A57-6D4D-46D0-BAEA-6C617D732465}" type="presParOf" srcId="{024EED95-0227-4E10-B4A9-9CE407AF3FFA}" destId="{8A432B35-685D-4A0D-8FF0-6C7FFA1A3257}" srcOrd="1" destOrd="0" presId="urn:microsoft.com/office/officeart/2008/layout/SquareAccentList"/>
    <dgm:cxn modelId="{20625798-8BE6-42A0-9BCE-84B086EAC9B7}" type="presParOf" srcId="{8A432B35-685D-4A0D-8FF0-6C7FFA1A3257}" destId="{E9ED8F0F-C739-4CD8-AC4E-278B4B00B242}" srcOrd="0" destOrd="0" presId="urn:microsoft.com/office/officeart/2008/layout/SquareAccentList"/>
    <dgm:cxn modelId="{CA369B41-FB8B-48B9-B6E7-B53491368478}" type="presParOf" srcId="{E9ED8F0F-C739-4CD8-AC4E-278B4B00B242}" destId="{FF86A235-9B9A-4335-ACF3-2B28DD33DB31}" srcOrd="0" destOrd="0" presId="urn:microsoft.com/office/officeart/2008/layout/SquareAccentList"/>
    <dgm:cxn modelId="{34BE2C40-3098-4B84-A968-89037AF10B4D}" type="presParOf" srcId="{E9ED8F0F-C739-4CD8-AC4E-278B4B00B242}" destId="{60822CE5-D2A1-4EF8-B8FB-403EDFBB43CD}" srcOrd="1" destOrd="0" presId="urn:microsoft.com/office/officeart/2008/layout/SquareAccentList"/>
    <dgm:cxn modelId="{6E05BDB6-161D-4DC0-96AF-E12010215E85}" type="presParOf" srcId="{8A432B35-685D-4A0D-8FF0-6C7FFA1A3257}" destId="{7240C082-DA54-419D-9C74-838F6E9EE2D0}" srcOrd="1" destOrd="0" presId="urn:microsoft.com/office/officeart/2008/layout/SquareAccentList"/>
    <dgm:cxn modelId="{8C7578A9-FD00-4957-AF2A-66D22DA856B3}" type="presParOf" srcId="{7240C082-DA54-419D-9C74-838F6E9EE2D0}" destId="{7E273B7E-B2C7-46AA-B4F2-8F05B7780B6E}" srcOrd="0" destOrd="0" presId="urn:microsoft.com/office/officeart/2008/layout/SquareAccentList"/>
    <dgm:cxn modelId="{C2EFE729-98DB-44E3-A69E-62EECD910A1B}" type="presParOf" srcId="{7240C082-DA54-419D-9C74-838F6E9EE2D0}" destId="{4B207DFC-D3A6-4DBE-84DA-B43E45FD5362}" srcOrd="1" destOrd="0" presId="urn:microsoft.com/office/officeart/2008/layout/SquareAccentList"/>
    <dgm:cxn modelId="{AFCAFA99-27A1-420C-B6BB-FB2EC317C43F}" type="presParOf" srcId="{8A432B35-685D-4A0D-8FF0-6C7FFA1A3257}" destId="{EB3C971B-36A5-4EC3-8E51-4FA3FA93CDE4}" srcOrd="2" destOrd="0" presId="urn:microsoft.com/office/officeart/2008/layout/SquareAccentList"/>
    <dgm:cxn modelId="{6A18838F-437C-4F04-90AE-952D053F2850}" type="presParOf" srcId="{EB3C971B-36A5-4EC3-8E51-4FA3FA93CDE4}" destId="{8BBFDB78-7262-4445-A1EC-BD1C71F805DA}" srcOrd="0" destOrd="0" presId="urn:microsoft.com/office/officeart/2008/layout/SquareAccentList"/>
    <dgm:cxn modelId="{367B7F89-863B-4C2A-984E-49520772479C}" type="presParOf" srcId="{EB3C971B-36A5-4EC3-8E51-4FA3FA93CDE4}" destId="{20114181-1AA4-49BC-A789-3DD67100B35C}" srcOrd="1" destOrd="0" presId="urn:microsoft.com/office/officeart/2008/layout/SquareAccent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6F7735-0452-4155-92EE-2D838294BF15}" type="doc">
      <dgm:prSet loTypeId="urn:microsoft.com/office/officeart/2008/layout/SquareAccent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2301D3FF-8CC1-4A2F-8045-5E3050041892}">
      <dgm:prSet phldrT="[Texto]" custT="1"/>
      <dgm:spPr/>
      <dgm:t>
        <a:bodyPr/>
        <a:lstStyle/>
        <a:p>
          <a:pPr algn="ctr"/>
          <a:endParaRPr lang="pt-PT" sz="5400" b="0" dirty="0">
            <a:latin typeface="+mj-lt"/>
          </a:endParaRPr>
        </a:p>
      </dgm:t>
    </dgm:pt>
    <dgm:pt modelId="{284EB94C-C0C3-40A1-B315-44978247248F}" type="parTrans" cxnId="{A68BCA31-607A-4EDA-9478-067418BBEDF1}">
      <dgm:prSet/>
      <dgm:spPr/>
      <dgm:t>
        <a:bodyPr/>
        <a:lstStyle/>
        <a:p>
          <a:endParaRPr lang="pt-PT"/>
        </a:p>
      </dgm:t>
    </dgm:pt>
    <dgm:pt modelId="{69D91E80-7FB1-4BCB-8CBF-D749CF779D15}" type="sibTrans" cxnId="{A68BCA31-607A-4EDA-9478-067418BBEDF1}">
      <dgm:prSet/>
      <dgm:spPr/>
      <dgm:t>
        <a:bodyPr/>
        <a:lstStyle/>
        <a:p>
          <a:endParaRPr lang="pt-PT"/>
        </a:p>
      </dgm:t>
    </dgm:pt>
    <dgm:pt modelId="{7F8137B4-71C5-415E-B469-55F408FB4D7B}">
      <dgm:prSet phldrT="[Texto]" custT="1"/>
      <dgm:spPr/>
      <dgm:t>
        <a:bodyPr/>
        <a:lstStyle/>
        <a:p>
          <a:pPr algn="ctr"/>
          <a:r>
            <a:rPr lang="pt-PT" sz="5400" b="0" dirty="0">
              <a:latin typeface="+mj-lt"/>
            </a:rPr>
            <a:t>AGREGAÇÃO</a:t>
          </a:r>
        </a:p>
      </dgm:t>
    </dgm:pt>
    <dgm:pt modelId="{7C113B3C-F914-4600-9ADE-28C11B880A91}" type="parTrans" cxnId="{7DDDAC47-BA75-480E-B470-A0D678D4A39F}">
      <dgm:prSet/>
      <dgm:spPr/>
      <dgm:t>
        <a:bodyPr/>
        <a:lstStyle/>
        <a:p>
          <a:endParaRPr lang="pt-PT"/>
        </a:p>
      </dgm:t>
    </dgm:pt>
    <dgm:pt modelId="{54229B50-1943-44C9-8949-D1471FDB3113}" type="sibTrans" cxnId="{7DDDAC47-BA75-480E-B470-A0D678D4A39F}">
      <dgm:prSet/>
      <dgm:spPr/>
      <dgm:t>
        <a:bodyPr/>
        <a:lstStyle/>
        <a:p>
          <a:endParaRPr lang="pt-PT"/>
        </a:p>
      </dgm:t>
    </dgm:pt>
    <dgm:pt modelId="{BDFCF28D-B288-4D40-8E41-EC12FA84D329}" type="pres">
      <dgm:prSet presAssocID="{836F7735-0452-4155-92EE-2D838294BF15}" presName="layout" presStyleCnt="0">
        <dgm:presLayoutVars>
          <dgm:chMax/>
          <dgm:chPref/>
          <dgm:dir/>
          <dgm:resizeHandles/>
        </dgm:presLayoutVars>
      </dgm:prSet>
      <dgm:spPr/>
    </dgm:pt>
    <dgm:pt modelId="{14BC4E51-2096-4D3C-B23C-7ED64D9DE2B4}" type="pres">
      <dgm:prSet presAssocID="{2301D3FF-8CC1-4A2F-8045-5E3050041892}" presName="root" presStyleCnt="0">
        <dgm:presLayoutVars>
          <dgm:chMax/>
          <dgm:chPref/>
        </dgm:presLayoutVars>
      </dgm:prSet>
      <dgm:spPr/>
    </dgm:pt>
    <dgm:pt modelId="{A7E2419C-6753-4F55-BF1E-E4A8EEEE43C1}" type="pres">
      <dgm:prSet presAssocID="{2301D3FF-8CC1-4A2F-8045-5E3050041892}" presName="rootComposite" presStyleCnt="0">
        <dgm:presLayoutVars/>
      </dgm:prSet>
      <dgm:spPr/>
    </dgm:pt>
    <dgm:pt modelId="{776172AC-206B-45C6-8ECC-7B48E2C88F63}" type="pres">
      <dgm:prSet presAssocID="{2301D3FF-8CC1-4A2F-8045-5E3050041892}" presName="ParentAccent" presStyleLbl="alignNode1" presStyleIdx="0" presStyleCnt="2"/>
      <dgm:spPr>
        <a:ln>
          <a:solidFill>
            <a:schemeClr val="accent1">
              <a:lumMod val="50000"/>
            </a:schemeClr>
          </a:solidFill>
        </a:ln>
      </dgm:spPr>
    </dgm:pt>
    <dgm:pt modelId="{891BB51B-2F55-46A6-B4E6-C2EA999549C8}" type="pres">
      <dgm:prSet presAssocID="{2301D3FF-8CC1-4A2F-8045-5E3050041892}" presName="ParentSmallAccent" presStyleLbl="fgAcc1" presStyleIdx="0" presStyleCnt="2" custLinFactY="-146591" custLinFactNeighborX="4126" custLinFactNeighborY="-200000"/>
      <dgm:spPr>
        <a:solidFill>
          <a:srgbClr val="FFC000">
            <a:alpha val="90000"/>
          </a:srgbClr>
        </a:solidFill>
      </dgm:spPr>
    </dgm:pt>
    <dgm:pt modelId="{725701EE-D12B-425E-8A9E-207534D3B8A0}" type="pres">
      <dgm:prSet presAssocID="{2301D3FF-8CC1-4A2F-8045-5E3050041892}" presName="Parent" presStyleLbl="revTx" presStyleIdx="0" presStyleCnt="2">
        <dgm:presLayoutVars>
          <dgm:chMax/>
          <dgm:chPref val="4"/>
          <dgm:bulletEnabled val="1"/>
        </dgm:presLayoutVars>
      </dgm:prSet>
      <dgm:spPr/>
    </dgm:pt>
    <dgm:pt modelId="{89BDA753-A99E-4AFC-8928-6010F49AB677}" type="pres">
      <dgm:prSet presAssocID="{2301D3FF-8CC1-4A2F-8045-5E3050041892}" presName="childShape" presStyleCnt="0">
        <dgm:presLayoutVars>
          <dgm:chMax val="0"/>
          <dgm:chPref val="0"/>
        </dgm:presLayoutVars>
      </dgm:prSet>
      <dgm:spPr/>
    </dgm:pt>
    <dgm:pt modelId="{024EED95-0227-4E10-B4A9-9CE407AF3FFA}" type="pres">
      <dgm:prSet presAssocID="{7F8137B4-71C5-415E-B469-55F408FB4D7B}" presName="root" presStyleCnt="0">
        <dgm:presLayoutVars>
          <dgm:chMax/>
          <dgm:chPref/>
        </dgm:presLayoutVars>
      </dgm:prSet>
      <dgm:spPr/>
    </dgm:pt>
    <dgm:pt modelId="{34127B35-B236-47B6-8CA2-2C2B0456BFD7}" type="pres">
      <dgm:prSet presAssocID="{7F8137B4-71C5-415E-B469-55F408FB4D7B}" presName="rootComposite" presStyleCnt="0">
        <dgm:presLayoutVars/>
      </dgm:prSet>
      <dgm:spPr/>
    </dgm:pt>
    <dgm:pt modelId="{CB24DF12-E89E-48DD-96EA-3DC512DFBCAF}" type="pres">
      <dgm:prSet presAssocID="{7F8137B4-71C5-415E-B469-55F408FB4D7B}" presName="ParentAccent" presStyleLbl="alignNode1" presStyleIdx="1" presStyleCnt="2"/>
      <dgm:spPr>
        <a:ln>
          <a:solidFill>
            <a:schemeClr val="accent1">
              <a:lumMod val="50000"/>
            </a:schemeClr>
          </a:solidFill>
        </a:ln>
      </dgm:spPr>
    </dgm:pt>
    <dgm:pt modelId="{5DF57A77-B2C5-464E-927C-2676DE416868}" type="pres">
      <dgm:prSet presAssocID="{7F8137B4-71C5-415E-B469-55F408FB4D7B}" presName="ParentSmallAccent" presStyleLbl="fgAcc1" presStyleIdx="1" presStyleCnt="2" custLinFactX="700000" custLinFactY="-200000" custLinFactNeighborX="763944" custLinFactNeighborY="-224987"/>
      <dgm:spPr>
        <a:solidFill>
          <a:schemeClr val="accent5">
            <a:lumMod val="75000"/>
            <a:alpha val="90000"/>
          </a:schemeClr>
        </a:solidFill>
      </dgm:spPr>
    </dgm:pt>
    <dgm:pt modelId="{3B4F477C-DED0-4F75-8732-552DD236F6F3}" type="pres">
      <dgm:prSet presAssocID="{7F8137B4-71C5-415E-B469-55F408FB4D7B}" presName="Parent" presStyleLbl="revTx" presStyleIdx="1" presStyleCnt="2">
        <dgm:presLayoutVars>
          <dgm:chMax/>
          <dgm:chPref val="4"/>
          <dgm:bulletEnabled val="1"/>
        </dgm:presLayoutVars>
      </dgm:prSet>
      <dgm:spPr/>
    </dgm:pt>
    <dgm:pt modelId="{8A432B35-685D-4A0D-8FF0-6C7FFA1A3257}" type="pres">
      <dgm:prSet presAssocID="{7F8137B4-71C5-415E-B469-55F408FB4D7B}" presName="childShape" presStyleCnt="0">
        <dgm:presLayoutVars>
          <dgm:chMax val="0"/>
          <dgm:chPref val="0"/>
        </dgm:presLayoutVars>
      </dgm:prSet>
      <dgm:spPr/>
    </dgm:pt>
  </dgm:ptLst>
  <dgm:cxnLst>
    <dgm:cxn modelId="{A68BCA31-607A-4EDA-9478-067418BBEDF1}" srcId="{836F7735-0452-4155-92EE-2D838294BF15}" destId="{2301D3FF-8CC1-4A2F-8045-5E3050041892}" srcOrd="0" destOrd="0" parTransId="{284EB94C-C0C3-40A1-B315-44978247248F}" sibTransId="{69D91E80-7FB1-4BCB-8CBF-D749CF779D15}"/>
    <dgm:cxn modelId="{37F2FD3A-B428-4E65-B78D-9638D95F6DE4}" type="presOf" srcId="{7F8137B4-71C5-415E-B469-55F408FB4D7B}" destId="{3B4F477C-DED0-4F75-8732-552DD236F6F3}" srcOrd="0" destOrd="0" presId="urn:microsoft.com/office/officeart/2008/layout/SquareAccentList"/>
    <dgm:cxn modelId="{7DDDAC47-BA75-480E-B470-A0D678D4A39F}" srcId="{836F7735-0452-4155-92EE-2D838294BF15}" destId="{7F8137B4-71C5-415E-B469-55F408FB4D7B}" srcOrd="1" destOrd="0" parTransId="{7C113B3C-F914-4600-9ADE-28C11B880A91}" sibTransId="{54229B50-1943-44C9-8949-D1471FDB3113}"/>
    <dgm:cxn modelId="{CB1C6CA6-3D73-4540-991A-657E36DA609E}" type="presOf" srcId="{2301D3FF-8CC1-4A2F-8045-5E3050041892}" destId="{725701EE-D12B-425E-8A9E-207534D3B8A0}" srcOrd="0" destOrd="0" presId="urn:microsoft.com/office/officeart/2008/layout/SquareAccentList"/>
    <dgm:cxn modelId="{FEE614CD-977B-4F00-8AF9-D9D2CE387D5D}" type="presOf" srcId="{836F7735-0452-4155-92EE-2D838294BF15}" destId="{BDFCF28D-B288-4D40-8E41-EC12FA84D329}" srcOrd="0" destOrd="0" presId="urn:microsoft.com/office/officeart/2008/layout/SquareAccentList"/>
    <dgm:cxn modelId="{C02DB495-1148-47CA-B057-C4CF5F855F9E}" type="presParOf" srcId="{BDFCF28D-B288-4D40-8E41-EC12FA84D329}" destId="{14BC4E51-2096-4D3C-B23C-7ED64D9DE2B4}" srcOrd="0" destOrd="0" presId="urn:microsoft.com/office/officeart/2008/layout/SquareAccentList"/>
    <dgm:cxn modelId="{393A16F2-3525-4BBB-B945-6C50818E1D30}" type="presParOf" srcId="{14BC4E51-2096-4D3C-B23C-7ED64D9DE2B4}" destId="{A7E2419C-6753-4F55-BF1E-E4A8EEEE43C1}" srcOrd="0" destOrd="0" presId="urn:microsoft.com/office/officeart/2008/layout/SquareAccentList"/>
    <dgm:cxn modelId="{0769BC1E-635F-4030-A652-2010FEAF7D0A}" type="presParOf" srcId="{A7E2419C-6753-4F55-BF1E-E4A8EEEE43C1}" destId="{776172AC-206B-45C6-8ECC-7B48E2C88F63}" srcOrd="0" destOrd="0" presId="urn:microsoft.com/office/officeart/2008/layout/SquareAccentList"/>
    <dgm:cxn modelId="{8D4AFC68-C8CD-4193-9F57-C8C3D9808741}" type="presParOf" srcId="{A7E2419C-6753-4F55-BF1E-E4A8EEEE43C1}" destId="{891BB51B-2F55-46A6-B4E6-C2EA999549C8}" srcOrd="1" destOrd="0" presId="urn:microsoft.com/office/officeart/2008/layout/SquareAccentList"/>
    <dgm:cxn modelId="{12F2C70F-C9D9-4757-842A-BC23D997A262}" type="presParOf" srcId="{A7E2419C-6753-4F55-BF1E-E4A8EEEE43C1}" destId="{725701EE-D12B-425E-8A9E-207534D3B8A0}" srcOrd="2" destOrd="0" presId="urn:microsoft.com/office/officeart/2008/layout/SquareAccentList"/>
    <dgm:cxn modelId="{08D631F9-1D64-4787-B12C-9F8904A38F1B}" type="presParOf" srcId="{14BC4E51-2096-4D3C-B23C-7ED64D9DE2B4}" destId="{89BDA753-A99E-4AFC-8928-6010F49AB677}" srcOrd="1" destOrd="0" presId="urn:microsoft.com/office/officeart/2008/layout/SquareAccentList"/>
    <dgm:cxn modelId="{23A87D53-2BE9-4D05-A164-8D2D8F4E292C}" type="presParOf" srcId="{BDFCF28D-B288-4D40-8E41-EC12FA84D329}" destId="{024EED95-0227-4E10-B4A9-9CE407AF3FFA}" srcOrd="1" destOrd="0" presId="urn:microsoft.com/office/officeart/2008/layout/SquareAccentList"/>
    <dgm:cxn modelId="{BFD86C03-80C2-487B-8FC1-4364588BF770}" type="presParOf" srcId="{024EED95-0227-4E10-B4A9-9CE407AF3FFA}" destId="{34127B35-B236-47B6-8CA2-2C2B0456BFD7}" srcOrd="0" destOrd="0" presId="urn:microsoft.com/office/officeart/2008/layout/SquareAccentList"/>
    <dgm:cxn modelId="{71A7AB33-9798-4FA6-8104-C9CAFB1BC4D1}" type="presParOf" srcId="{34127B35-B236-47B6-8CA2-2C2B0456BFD7}" destId="{CB24DF12-E89E-48DD-96EA-3DC512DFBCAF}" srcOrd="0" destOrd="0" presId="urn:microsoft.com/office/officeart/2008/layout/SquareAccentList"/>
    <dgm:cxn modelId="{CDC460E8-E84E-4282-B19B-5C263711396A}" type="presParOf" srcId="{34127B35-B236-47B6-8CA2-2C2B0456BFD7}" destId="{5DF57A77-B2C5-464E-927C-2676DE416868}" srcOrd="1" destOrd="0" presId="urn:microsoft.com/office/officeart/2008/layout/SquareAccentList"/>
    <dgm:cxn modelId="{080D5C91-6FD0-4AC1-9840-BF2D404C5CAE}" type="presParOf" srcId="{34127B35-B236-47B6-8CA2-2C2B0456BFD7}" destId="{3B4F477C-DED0-4F75-8732-552DD236F6F3}" srcOrd="2" destOrd="0" presId="urn:microsoft.com/office/officeart/2008/layout/SquareAccentList"/>
    <dgm:cxn modelId="{41EDBF21-C426-4244-A295-EED0F8F0C943}" type="presParOf" srcId="{024EED95-0227-4E10-B4A9-9CE407AF3FFA}" destId="{8A432B35-685D-4A0D-8FF0-6C7FFA1A3257}" srcOrd="1" destOrd="0" presId="urn:microsoft.com/office/officeart/2008/layout/SquareAccent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515054-46E5-432F-A8F6-99CC6D1EFB8F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D49EFA83-6813-4AE0-9EF6-A50478816E5B}">
      <dgm:prSet phldrT="[Texto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</a:rPr>
            <a:t>Modelo de gestão de conteúdos descentralizado</a:t>
          </a:r>
          <a:endParaRPr lang="pt-PT" b="1" dirty="0"/>
        </a:p>
      </dgm:t>
    </dgm:pt>
    <dgm:pt modelId="{1EEDF291-3D78-4051-8AE5-943FE5156405}" type="parTrans" cxnId="{4F3A01AF-4F26-4892-9B47-04E10FAF53D5}">
      <dgm:prSet/>
      <dgm:spPr/>
      <dgm:t>
        <a:bodyPr/>
        <a:lstStyle/>
        <a:p>
          <a:endParaRPr lang="pt-PT"/>
        </a:p>
      </dgm:t>
    </dgm:pt>
    <dgm:pt modelId="{D59291F9-65A8-4041-A1C4-716CD921A5EF}" type="sibTrans" cxnId="{4F3A01AF-4F26-4892-9B47-04E10FAF53D5}">
      <dgm:prSet/>
      <dgm:spPr/>
      <dgm:t>
        <a:bodyPr/>
        <a:lstStyle/>
        <a:p>
          <a:endParaRPr lang="pt-PT"/>
        </a:p>
      </dgm:t>
    </dgm:pt>
    <dgm:pt modelId="{4DB11EEE-CDDB-4CA1-B104-1D21E63E0BFA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>
              <a:latin typeface="Candara" panose="020E0502030303020204" pitchFamily="34" charset="0"/>
            </a:rPr>
            <a:t>OAI-PMH</a:t>
          </a:r>
          <a:endParaRPr lang="pt-PT" b="1" dirty="0">
            <a:latin typeface="Candara" panose="020E0502030303020204" pitchFamily="34" charset="0"/>
          </a:endParaRPr>
        </a:p>
      </dgm:t>
    </dgm:pt>
    <dgm:pt modelId="{D121D268-8CBA-40E9-B45A-273D5C14A805}" type="parTrans" cxnId="{AF340DC5-12C9-4D4F-8060-A09136C0A93C}">
      <dgm:prSet/>
      <dgm:spPr/>
      <dgm:t>
        <a:bodyPr/>
        <a:lstStyle/>
        <a:p>
          <a:endParaRPr lang="pt-PT"/>
        </a:p>
      </dgm:t>
    </dgm:pt>
    <dgm:pt modelId="{DB489395-FF57-4C53-9FE7-67DAE2057922}" type="sibTrans" cxnId="{AF340DC5-12C9-4D4F-8060-A09136C0A93C}">
      <dgm:prSet/>
      <dgm:spPr/>
      <dgm:t>
        <a:bodyPr/>
        <a:lstStyle/>
        <a:p>
          <a:endParaRPr lang="pt-PT"/>
        </a:p>
      </dgm:t>
    </dgm:pt>
    <dgm:pt modelId="{CAD4ABE6-FC94-44ED-905B-064BE1E9EB3C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>
              <a:latin typeface="Candara" panose="020E0502030303020204" pitchFamily="34" charset="0"/>
            </a:rPr>
            <a:t>Harmonização da metodologia e dos critérios</a:t>
          </a:r>
          <a:endParaRPr lang="pt-PT" b="1" dirty="0">
            <a:latin typeface="Candara" panose="020E0502030303020204" pitchFamily="34" charset="0"/>
          </a:endParaRPr>
        </a:p>
      </dgm:t>
    </dgm:pt>
    <dgm:pt modelId="{948E2105-AA12-4763-8DA1-F3E781E054A3}" type="parTrans" cxnId="{75F47373-B94A-4E5A-AEB7-FDF146839C80}">
      <dgm:prSet/>
      <dgm:spPr/>
      <dgm:t>
        <a:bodyPr/>
        <a:lstStyle/>
        <a:p>
          <a:endParaRPr lang="pt-PT"/>
        </a:p>
      </dgm:t>
    </dgm:pt>
    <dgm:pt modelId="{FFBABDFE-126D-4F0A-85D3-BC7B472153EB}" type="sibTrans" cxnId="{75F47373-B94A-4E5A-AEB7-FDF146839C80}">
      <dgm:prSet/>
      <dgm:spPr/>
      <dgm:t>
        <a:bodyPr/>
        <a:lstStyle/>
        <a:p>
          <a:endParaRPr lang="pt-PT"/>
        </a:p>
      </dgm:t>
    </dgm:pt>
    <dgm:pt modelId="{889AA9FC-3963-49FB-9D17-57F2E3524B65}" type="pres">
      <dgm:prSet presAssocID="{40515054-46E5-432F-A8F6-99CC6D1EFB8F}" presName="Name0" presStyleCnt="0">
        <dgm:presLayoutVars>
          <dgm:dir/>
          <dgm:resizeHandles val="exact"/>
        </dgm:presLayoutVars>
      </dgm:prSet>
      <dgm:spPr/>
    </dgm:pt>
    <dgm:pt modelId="{8630C145-DFA9-4193-8467-2600DEF46F99}" type="pres">
      <dgm:prSet presAssocID="{40515054-46E5-432F-A8F6-99CC6D1EFB8F}" presName="fgShape" presStyleLbl="fgShp" presStyleIdx="0" presStyleCnt="1" custScaleY="31836"/>
      <dgm:spPr>
        <a:solidFill>
          <a:srgbClr val="C00000"/>
        </a:solidFill>
        <a:ln>
          <a:solidFill>
            <a:schemeClr val="accent5">
              <a:lumMod val="50000"/>
            </a:schemeClr>
          </a:solidFill>
        </a:ln>
      </dgm:spPr>
    </dgm:pt>
    <dgm:pt modelId="{2E88EDEB-E3BE-42B4-948D-C35AF6DF5D17}" type="pres">
      <dgm:prSet presAssocID="{40515054-46E5-432F-A8F6-99CC6D1EFB8F}" presName="linComp" presStyleCnt="0"/>
      <dgm:spPr/>
    </dgm:pt>
    <dgm:pt modelId="{9AA1C7FC-2A35-427A-AFDC-0C0802718B71}" type="pres">
      <dgm:prSet presAssocID="{D49EFA83-6813-4AE0-9EF6-A50478816E5B}" presName="compNode" presStyleCnt="0"/>
      <dgm:spPr/>
    </dgm:pt>
    <dgm:pt modelId="{6B0E0AC5-E9B4-48C5-AE6C-CC65430A19D1}" type="pres">
      <dgm:prSet presAssocID="{D49EFA83-6813-4AE0-9EF6-A50478816E5B}" presName="bkgdShape" presStyleLbl="node1" presStyleIdx="0" presStyleCnt="3"/>
      <dgm:spPr/>
    </dgm:pt>
    <dgm:pt modelId="{FC216029-8957-4E3E-8162-298274C24164}" type="pres">
      <dgm:prSet presAssocID="{D49EFA83-6813-4AE0-9EF6-A50478816E5B}" presName="nodeTx" presStyleLbl="node1" presStyleIdx="0" presStyleCnt="3">
        <dgm:presLayoutVars>
          <dgm:bulletEnabled val="1"/>
        </dgm:presLayoutVars>
      </dgm:prSet>
      <dgm:spPr/>
    </dgm:pt>
    <dgm:pt modelId="{6F543EB2-59B0-4506-8C2C-46A3E36E0A9F}" type="pres">
      <dgm:prSet presAssocID="{D49EFA83-6813-4AE0-9EF6-A50478816E5B}" presName="invisiNode" presStyleLbl="node1" presStyleIdx="0" presStyleCnt="3"/>
      <dgm:spPr/>
    </dgm:pt>
    <dgm:pt modelId="{0A7184DD-9443-4FCB-95CC-76883C8BEFA9}" type="pres">
      <dgm:prSet presAssocID="{D49EFA83-6813-4AE0-9EF6-A50478816E5B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66294E4-0613-46A3-9346-5767C685036B}" type="pres">
      <dgm:prSet presAssocID="{D59291F9-65A8-4041-A1C4-716CD921A5EF}" presName="sibTrans" presStyleLbl="sibTrans2D1" presStyleIdx="0" presStyleCnt="0"/>
      <dgm:spPr/>
    </dgm:pt>
    <dgm:pt modelId="{3AF5ACAC-0052-4FDB-8D27-C132911DFC12}" type="pres">
      <dgm:prSet presAssocID="{4DB11EEE-CDDB-4CA1-B104-1D21E63E0BFA}" presName="compNode" presStyleCnt="0"/>
      <dgm:spPr/>
    </dgm:pt>
    <dgm:pt modelId="{8957A976-DA4D-406F-8FF7-F9BF70579F23}" type="pres">
      <dgm:prSet presAssocID="{4DB11EEE-CDDB-4CA1-B104-1D21E63E0BFA}" presName="bkgdShape" presStyleLbl="node1" presStyleIdx="1" presStyleCnt="3"/>
      <dgm:spPr/>
    </dgm:pt>
    <dgm:pt modelId="{CD1A533B-A991-4DA6-AF50-6F58D54E51E0}" type="pres">
      <dgm:prSet presAssocID="{4DB11EEE-CDDB-4CA1-B104-1D21E63E0BFA}" presName="nodeTx" presStyleLbl="node1" presStyleIdx="1" presStyleCnt="3">
        <dgm:presLayoutVars>
          <dgm:bulletEnabled val="1"/>
        </dgm:presLayoutVars>
      </dgm:prSet>
      <dgm:spPr/>
    </dgm:pt>
    <dgm:pt modelId="{943C5D97-B4A7-4EAE-B499-D19628F0088C}" type="pres">
      <dgm:prSet presAssocID="{4DB11EEE-CDDB-4CA1-B104-1D21E63E0BFA}" presName="invisiNode" presStyleLbl="node1" presStyleIdx="1" presStyleCnt="3"/>
      <dgm:spPr/>
    </dgm:pt>
    <dgm:pt modelId="{776AEF29-C09E-48AA-9208-6EA1A1261D05}" type="pres">
      <dgm:prSet presAssocID="{4DB11EEE-CDDB-4CA1-B104-1D21E63E0BFA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987E850-DCB5-4496-AA34-F361F6A4C66A}" type="pres">
      <dgm:prSet presAssocID="{DB489395-FF57-4C53-9FE7-67DAE2057922}" presName="sibTrans" presStyleLbl="sibTrans2D1" presStyleIdx="0" presStyleCnt="0"/>
      <dgm:spPr/>
    </dgm:pt>
    <dgm:pt modelId="{D594E1F6-1DE5-4218-B062-0CF484457D74}" type="pres">
      <dgm:prSet presAssocID="{CAD4ABE6-FC94-44ED-905B-064BE1E9EB3C}" presName="compNode" presStyleCnt="0"/>
      <dgm:spPr/>
    </dgm:pt>
    <dgm:pt modelId="{5D071DFF-2231-4C4E-BBEF-BB2BCE84224F}" type="pres">
      <dgm:prSet presAssocID="{CAD4ABE6-FC94-44ED-905B-064BE1E9EB3C}" presName="bkgdShape" presStyleLbl="node1" presStyleIdx="2" presStyleCnt="3"/>
      <dgm:spPr/>
    </dgm:pt>
    <dgm:pt modelId="{53404261-7DE7-492A-8E33-79271E35CFFC}" type="pres">
      <dgm:prSet presAssocID="{CAD4ABE6-FC94-44ED-905B-064BE1E9EB3C}" presName="nodeTx" presStyleLbl="node1" presStyleIdx="2" presStyleCnt="3">
        <dgm:presLayoutVars>
          <dgm:bulletEnabled val="1"/>
        </dgm:presLayoutVars>
      </dgm:prSet>
      <dgm:spPr/>
    </dgm:pt>
    <dgm:pt modelId="{EAA96FD4-BDC3-4AD9-A45A-7BF1C6035BEE}" type="pres">
      <dgm:prSet presAssocID="{CAD4ABE6-FC94-44ED-905B-064BE1E9EB3C}" presName="invisiNode" presStyleLbl="node1" presStyleIdx="2" presStyleCnt="3"/>
      <dgm:spPr/>
    </dgm:pt>
    <dgm:pt modelId="{C923C743-F621-4F41-AFF6-27AD7376AA2E}" type="pres">
      <dgm:prSet presAssocID="{CAD4ABE6-FC94-44ED-905B-064BE1E9EB3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EE1B739-F0E4-4DEA-BA21-A6D1957F7B19}" type="presOf" srcId="{D49EFA83-6813-4AE0-9EF6-A50478816E5B}" destId="{6B0E0AC5-E9B4-48C5-AE6C-CC65430A19D1}" srcOrd="0" destOrd="0" presId="urn:microsoft.com/office/officeart/2005/8/layout/hList7"/>
    <dgm:cxn modelId="{7CEC4970-8135-4DB6-85F0-E676480C67F1}" type="presOf" srcId="{CAD4ABE6-FC94-44ED-905B-064BE1E9EB3C}" destId="{53404261-7DE7-492A-8E33-79271E35CFFC}" srcOrd="1" destOrd="0" presId="urn:microsoft.com/office/officeart/2005/8/layout/hList7"/>
    <dgm:cxn modelId="{75F47373-B94A-4E5A-AEB7-FDF146839C80}" srcId="{40515054-46E5-432F-A8F6-99CC6D1EFB8F}" destId="{CAD4ABE6-FC94-44ED-905B-064BE1E9EB3C}" srcOrd="2" destOrd="0" parTransId="{948E2105-AA12-4763-8DA1-F3E781E054A3}" sibTransId="{FFBABDFE-126D-4F0A-85D3-BC7B472153EB}"/>
    <dgm:cxn modelId="{8ADFAE77-C78E-4C18-9E26-2152FFBBEA31}" type="presOf" srcId="{40515054-46E5-432F-A8F6-99CC6D1EFB8F}" destId="{889AA9FC-3963-49FB-9D17-57F2E3524B65}" srcOrd="0" destOrd="0" presId="urn:microsoft.com/office/officeart/2005/8/layout/hList7"/>
    <dgm:cxn modelId="{4F3A01AF-4F26-4892-9B47-04E10FAF53D5}" srcId="{40515054-46E5-432F-A8F6-99CC6D1EFB8F}" destId="{D49EFA83-6813-4AE0-9EF6-A50478816E5B}" srcOrd="0" destOrd="0" parTransId="{1EEDF291-3D78-4051-8AE5-943FE5156405}" sibTransId="{D59291F9-65A8-4041-A1C4-716CD921A5EF}"/>
    <dgm:cxn modelId="{3D0F4FB1-426D-418D-84EE-25DD08C31073}" type="presOf" srcId="{CAD4ABE6-FC94-44ED-905B-064BE1E9EB3C}" destId="{5D071DFF-2231-4C4E-BBEF-BB2BCE84224F}" srcOrd="0" destOrd="0" presId="urn:microsoft.com/office/officeart/2005/8/layout/hList7"/>
    <dgm:cxn modelId="{4976DFB4-4C1A-4637-AB0E-3FBD98541CFA}" type="presOf" srcId="{4DB11EEE-CDDB-4CA1-B104-1D21E63E0BFA}" destId="{CD1A533B-A991-4DA6-AF50-6F58D54E51E0}" srcOrd="1" destOrd="0" presId="urn:microsoft.com/office/officeart/2005/8/layout/hList7"/>
    <dgm:cxn modelId="{D36EC6BE-A176-45E3-ABA4-2A63BEA245FD}" type="presOf" srcId="{DB489395-FF57-4C53-9FE7-67DAE2057922}" destId="{3987E850-DCB5-4496-AA34-F361F6A4C66A}" srcOrd="0" destOrd="0" presId="urn:microsoft.com/office/officeart/2005/8/layout/hList7"/>
    <dgm:cxn modelId="{AF340DC5-12C9-4D4F-8060-A09136C0A93C}" srcId="{40515054-46E5-432F-A8F6-99CC6D1EFB8F}" destId="{4DB11EEE-CDDB-4CA1-B104-1D21E63E0BFA}" srcOrd="1" destOrd="0" parTransId="{D121D268-8CBA-40E9-B45A-273D5C14A805}" sibTransId="{DB489395-FF57-4C53-9FE7-67DAE2057922}"/>
    <dgm:cxn modelId="{0DC90ECE-6987-456F-8340-DEE3500B13F8}" type="presOf" srcId="{D59291F9-65A8-4041-A1C4-716CD921A5EF}" destId="{366294E4-0613-46A3-9346-5767C685036B}" srcOrd="0" destOrd="0" presId="urn:microsoft.com/office/officeart/2005/8/layout/hList7"/>
    <dgm:cxn modelId="{376757E6-5863-42A2-A062-D59D204C535C}" type="presOf" srcId="{4DB11EEE-CDDB-4CA1-B104-1D21E63E0BFA}" destId="{8957A976-DA4D-406F-8FF7-F9BF70579F23}" srcOrd="0" destOrd="0" presId="urn:microsoft.com/office/officeart/2005/8/layout/hList7"/>
    <dgm:cxn modelId="{40241BF4-160F-40BF-8620-F38E4DF710A2}" type="presOf" srcId="{D49EFA83-6813-4AE0-9EF6-A50478816E5B}" destId="{FC216029-8957-4E3E-8162-298274C24164}" srcOrd="1" destOrd="0" presId="urn:microsoft.com/office/officeart/2005/8/layout/hList7"/>
    <dgm:cxn modelId="{DF1AA089-608E-4AD5-8445-BB40808AD5CE}" type="presParOf" srcId="{889AA9FC-3963-49FB-9D17-57F2E3524B65}" destId="{8630C145-DFA9-4193-8467-2600DEF46F99}" srcOrd="0" destOrd="0" presId="urn:microsoft.com/office/officeart/2005/8/layout/hList7"/>
    <dgm:cxn modelId="{E352B1D4-691B-4642-8424-CB4977710ABB}" type="presParOf" srcId="{889AA9FC-3963-49FB-9D17-57F2E3524B65}" destId="{2E88EDEB-E3BE-42B4-948D-C35AF6DF5D17}" srcOrd="1" destOrd="0" presId="urn:microsoft.com/office/officeart/2005/8/layout/hList7"/>
    <dgm:cxn modelId="{4695C4A6-E1F3-4B5F-BCC8-E64B3C7393C5}" type="presParOf" srcId="{2E88EDEB-E3BE-42B4-948D-C35AF6DF5D17}" destId="{9AA1C7FC-2A35-427A-AFDC-0C0802718B71}" srcOrd="0" destOrd="0" presId="urn:microsoft.com/office/officeart/2005/8/layout/hList7"/>
    <dgm:cxn modelId="{ACBAB31C-8AAF-4448-B234-4A2E1FEEE921}" type="presParOf" srcId="{9AA1C7FC-2A35-427A-AFDC-0C0802718B71}" destId="{6B0E0AC5-E9B4-48C5-AE6C-CC65430A19D1}" srcOrd="0" destOrd="0" presId="urn:microsoft.com/office/officeart/2005/8/layout/hList7"/>
    <dgm:cxn modelId="{32E98E86-34EA-46BF-A389-545827FC36B2}" type="presParOf" srcId="{9AA1C7FC-2A35-427A-AFDC-0C0802718B71}" destId="{FC216029-8957-4E3E-8162-298274C24164}" srcOrd="1" destOrd="0" presId="urn:microsoft.com/office/officeart/2005/8/layout/hList7"/>
    <dgm:cxn modelId="{C2CCA9B2-4FFF-400B-96D0-3065ED6F6561}" type="presParOf" srcId="{9AA1C7FC-2A35-427A-AFDC-0C0802718B71}" destId="{6F543EB2-59B0-4506-8C2C-46A3E36E0A9F}" srcOrd="2" destOrd="0" presId="urn:microsoft.com/office/officeart/2005/8/layout/hList7"/>
    <dgm:cxn modelId="{FB46EC22-C557-4C81-A19C-90639ACB6B2E}" type="presParOf" srcId="{9AA1C7FC-2A35-427A-AFDC-0C0802718B71}" destId="{0A7184DD-9443-4FCB-95CC-76883C8BEFA9}" srcOrd="3" destOrd="0" presId="urn:microsoft.com/office/officeart/2005/8/layout/hList7"/>
    <dgm:cxn modelId="{CC022E13-E2E6-416F-9FAD-5EAAAFBD1D0A}" type="presParOf" srcId="{2E88EDEB-E3BE-42B4-948D-C35AF6DF5D17}" destId="{366294E4-0613-46A3-9346-5767C685036B}" srcOrd="1" destOrd="0" presId="urn:microsoft.com/office/officeart/2005/8/layout/hList7"/>
    <dgm:cxn modelId="{7681F182-3B89-497A-878E-7E5E86BE1125}" type="presParOf" srcId="{2E88EDEB-E3BE-42B4-948D-C35AF6DF5D17}" destId="{3AF5ACAC-0052-4FDB-8D27-C132911DFC12}" srcOrd="2" destOrd="0" presId="urn:microsoft.com/office/officeart/2005/8/layout/hList7"/>
    <dgm:cxn modelId="{F9470CCD-4985-4CDE-844A-73F63646EA6B}" type="presParOf" srcId="{3AF5ACAC-0052-4FDB-8D27-C132911DFC12}" destId="{8957A976-DA4D-406F-8FF7-F9BF70579F23}" srcOrd="0" destOrd="0" presId="urn:microsoft.com/office/officeart/2005/8/layout/hList7"/>
    <dgm:cxn modelId="{422E8AE5-E0B0-4840-8625-4F56E4A284DF}" type="presParOf" srcId="{3AF5ACAC-0052-4FDB-8D27-C132911DFC12}" destId="{CD1A533B-A991-4DA6-AF50-6F58D54E51E0}" srcOrd="1" destOrd="0" presId="urn:microsoft.com/office/officeart/2005/8/layout/hList7"/>
    <dgm:cxn modelId="{38B32B58-A993-4C2B-93C5-D66C8F6DAE89}" type="presParOf" srcId="{3AF5ACAC-0052-4FDB-8D27-C132911DFC12}" destId="{943C5D97-B4A7-4EAE-B499-D19628F0088C}" srcOrd="2" destOrd="0" presId="urn:microsoft.com/office/officeart/2005/8/layout/hList7"/>
    <dgm:cxn modelId="{DA67049F-DD22-4519-A3E4-652335B186B5}" type="presParOf" srcId="{3AF5ACAC-0052-4FDB-8D27-C132911DFC12}" destId="{776AEF29-C09E-48AA-9208-6EA1A1261D05}" srcOrd="3" destOrd="0" presId="urn:microsoft.com/office/officeart/2005/8/layout/hList7"/>
    <dgm:cxn modelId="{E2935381-060F-4AA3-B3FB-407E05A4685B}" type="presParOf" srcId="{2E88EDEB-E3BE-42B4-948D-C35AF6DF5D17}" destId="{3987E850-DCB5-4496-AA34-F361F6A4C66A}" srcOrd="3" destOrd="0" presId="urn:microsoft.com/office/officeart/2005/8/layout/hList7"/>
    <dgm:cxn modelId="{82BEAA4B-78F0-4706-9801-AA6BEDEC81C5}" type="presParOf" srcId="{2E88EDEB-E3BE-42B4-948D-C35AF6DF5D17}" destId="{D594E1F6-1DE5-4218-B062-0CF484457D74}" srcOrd="4" destOrd="0" presId="urn:microsoft.com/office/officeart/2005/8/layout/hList7"/>
    <dgm:cxn modelId="{046C126D-BDEB-405E-BC5E-4D37493ADB26}" type="presParOf" srcId="{D594E1F6-1DE5-4218-B062-0CF484457D74}" destId="{5D071DFF-2231-4C4E-BBEF-BB2BCE84224F}" srcOrd="0" destOrd="0" presId="urn:microsoft.com/office/officeart/2005/8/layout/hList7"/>
    <dgm:cxn modelId="{D950177F-B05D-416D-BFE4-029B9C1FCD03}" type="presParOf" srcId="{D594E1F6-1DE5-4218-B062-0CF484457D74}" destId="{53404261-7DE7-492A-8E33-79271E35CFFC}" srcOrd="1" destOrd="0" presId="urn:microsoft.com/office/officeart/2005/8/layout/hList7"/>
    <dgm:cxn modelId="{CF835AC0-A3CA-4426-9501-34562AB73702}" type="presParOf" srcId="{D594E1F6-1DE5-4218-B062-0CF484457D74}" destId="{EAA96FD4-BDC3-4AD9-A45A-7BF1C6035BEE}" srcOrd="2" destOrd="0" presId="urn:microsoft.com/office/officeart/2005/8/layout/hList7"/>
    <dgm:cxn modelId="{49A2611E-E913-4ECA-816E-73B26E038E61}" type="presParOf" srcId="{D594E1F6-1DE5-4218-B062-0CF484457D74}" destId="{C923C743-F621-4F41-AFF6-27AD7376AA2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9F3025-9448-43E7-868D-9856C4603565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DF9F43B-851F-4C83-A81B-6FD62FAB6332}">
      <dgm:prSet phldrT="[Texto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Adequação ao contexto educativo </a:t>
          </a:r>
          <a:endParaRPr lang="pt-PT" dirty="0"/>
        </a:p>
      </dgm:t>
    </dgm:pt>
    <dgm:pt modelId="{5788DF01-C44A-4D31-9308-9428D8BF109A}" type="parTrans" cxnId="{111CEAFE-9FED-4D0F-A9AE-7568C6861437}">
      <dgm:prSet/>
      <dgm:spPr/>
      <dgm:t>
        <a:bodyPr/>
        <a:lstStyle/>
        <a:p>
          <a:endParaRPr lang="pt-PT"/>
        </a:p>
      </dgm:t>
    </dgm:pt>
    <dgm:pt modelId="{A40EBAF3-5723-481A-A012-D941C5C1E3D9}" type="sibTrans" cxnId="{111CEAFE-9FED-4D0F-A9AE-7568C6861437}">
      <dgm:prSet/>
      <dgm:spPr/>
      <dgm:t>
        <a:bodyPr/>
        <a:lstStyle/>
        <a:p>
          <a:endParaRPr lang="pt-PT"/>
        </a:p>
      </dgm:t>
    </dgm:pt>
    <dgm:pt modelId="{85767FCE-7E02-4A6B-88EA-DFAABF9E886F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u="none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Metadados </a:t>
          </a:r>
          <a:r>
            <a:rPr lang="pt-PT" b="1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padrão Dublin Core</a:t>
          </a:r>
          <a:endParaRPr lang="pt-PT" b="1" dirty="0"/>
        </a:p>
      </dgm:t>
    </dgm:pt>
    <dgm:pt modelId="{DF05B538-DDCC-4CC5-BD1F-9EA6F0C1CE13}" type="parTrans" cxnId="{E3861B03-54E0-45B4-80B1-619CA9A3637B}">
      <dgm:prSet/>
      <dgm:spPr/>
      <dgm:t>
        <a:bodyPr/>
        <a:lstStyle/>
        <a:p>
          <a:endParaRPr lang="pt-PT"/>
        </a:p>
      </dgm:t>
    </dgm:pt>
    <dgm:pt modelId="{03C22F21-E3E1-4E4E-B0B4-5A1F1A370B06}" type="sibTrans" cxnId="{E3861B03-54E0-45B4-80B1-619CA9A3637B}">
      <dgm:prSet/>
      <dgm:spPr/>
      <dgm:t>
        <a:bodyPr/>
        <a:lstStyle/>
        <a:p>
          <a:endParaRPr lang="pt-PT"/>
        </a:p>
      </dgm:t>
    </dgm:pt>
    <dgm:pt modelId="{163F18ED-64C5-4A64-A1A7-A283DA3CBD27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Acessibilidade</a:t>
          </a:r>
          <a:endParaRPr lang="pt-PT" b="1" dirty="0"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143677AD-3C1B-4354-8F96-6DA124877CAD}" type="parTrans" cxnId="{6AB66529-380D-4B1F-A167-B8567A2B57EA}">
      <dgm:prSet/>
      <dgm:spPr/>
      <dgm:t>
        <a:bodyPr/>
        <a:lstStyle/>
        <a:p>
          <a:endParaRPr lang="pt-PT"/>
        </a:p>
      </dgm:t>
    </dgm:pt>
    <dgm:pt modelId="{942CD4BC-2F2E-4C46-955C-E50DFEB1978E}" type="sibTrans" cxnId="{6AB66529-380D-4B1F-A167-B8567A2B57EA}">
      <dgm:prSet/>
      <dgm:spPr/>
      <dgm:t>
        <a:bodyPr/>
        <a:lstStyle/>
        <a:p>
          <a:endParaRPr lang="pt-PT"/>
        </a:p>
      </dgm:t>
    </dgm:pt>
    <dgm:pt modelId="{4D8FF2CC-DC0C-4DB5-B338-297A86E4CDC8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Licença aberta </a:t>
          </a:r>
          <a:endParaRPr lang="pt-PT" b="1" dirty="0"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B517B69E-C779-4641-B10F-632A77235A87}" type="parTrans" cxnId="{1896514C-DF79-4854-9615-D42ADBE46573}">
      <dgm:prSet/>
      <dgm:spPr/>
      <dgm:t>
        <a:bodyPr/>
        <a:lstStyle/>
        <a:p>
          <a:endParaRPr lang="pt-PT"/>
        </a:p>
      </dgm:t>
    </dgm:pt>
    <dgm:pt modelId="{2C452945-5C64-4475-A26B-8A6A6DE453EE}" type="sibTrans" cxnId="{1896514C-DF79-4854-9615-D42ADBE46573}">
      <dgm:prSet/>
      <dgm:spPr/>
      <dgm:t>
        <a:bodyPr/>
        <a:lstStyle/>
        <a:p>
          <a:endParaRPr lang="pt-PT"/>
        </a:p>
      </dgm:t>
    </dgm:pt>
    <dgm:pt modelId="{581D5B47-1738-407C-A791-DD73A74DECF0}" type="pres">
      <dgm:prSet presAssocID="{7B9F3025-9448-43E7-868D-9856C4603565}" presName="Name0" presStyleCnt="0">
        <dgm:presLayoutVars>
          <dgm:dir/>
          <dgm:resizeHandles val="exact"/>
        </dgm:presLayoutVars>
      </dgm:prSet>
      <dgm:spPr/>
    </dgm:pt>
    <dgm:pt modelId="{3C3EA33F-8F43-4933-AC39-8780EF946EEC}" type="pres">
      <dgm:prSet presAssocID="{7B9F3025-9448-43E7-868D-9856C4603565}" presName="fgShape" presStyleLbl="fgShp" presStyleIdx="0" presStyleCnt="1" custScaleY="29785"/>
      <dgm:spPr>
        <a:solidFill>
          <a:srgbClr val="C00000"/>
        </a:solidFill>
        <a:ln>
          <a:solidFill>
            <a:schemeClr val="accent5">
              <a:lumMod val="50000"/>
            </a:schemeClr>
          </a:solidFill>
        </a:ln>
      </dgm:spPr>
    </dgm:pt>
    <dgm:pt modelId="{3557B0F1-E718-467C-AC3A-0E105332A8FC}" type="pres">
      <dgm:prSet presAssocID="{7B9F3025-9448-43E7-868D-9856C4603565}" presName="linComp" presStyleCnt="0"/>
      <dgm:spPr/>
    </dgm:pt>
    <dgm:pt modelId="{EAD68213-0D18-4E21-8548-E650BD6EAF89}" type="pres">
      <dgm:prSet presAssocID="{4DF9F43B-851F-4C83-A81B-6FD62FAB6332}" presName="compNode" presStyleCnt="0"/>
      <dgm:spPr/>
    </dgm:pt>
    <dgm:pt modelId="{B2A5E6B1-A1FE-4AAA-B830-EB99DA6AE900}" type="pres">
      <dgm:prSet presAssocID="{4DF9F43B-851F-4C83-A81B-6FD62FAB6332}" presName="bkgdShape" presStyleLbl="node1" presStyleIdx="0" presStyleCnt="4"/>
      <dgm:spPr/>
    </dgm:pt>
    <dgm:pt modelId="{DCF1E154-D70A-4309-8F16-FF64954DBDB7}" type="pres">
      <dgm:prSet presAssocID="{4DF9F43B-851F-4C83-A81B-6FD62FAB6332}" presName="nodeTx" presStyleLbl="node1" presStyleIdx="0" presStyleCnt="4">
        <dgm:presLayoutVars>
          <dgm:bulletEnabled val="1"/>
        </dgm:presLayoutVars>
      </dgm:prSet>
      <dgm:spPr/>
    </dgm:pt>
    <dgm:pt modelId="{63E5ECA7-70ED-4F89-8904-AE65FE03C1AD}" type="pres">
      <dgm:prSet presAssocID="{4DF9F43B-851F-4C83-A81B-6FD62FAB6332}" presName="invisiNode" presStyleLbl="node1" presStyleIdx="0" presStyleCnt="4"/>
      <dgm:spPr/>
    </dgm:pt>
    <dgm:pt modelId="{628BF8AC-8C87-45A7-87B8-985C4DC12377}" type="pres">
      <dgm:prSet presAssocID="{4DF9F43B-851F-4C83-A81B-6FD62FAB6332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3BB6975-B1B4-4F5F-8F56-AF57A2F5AA1A}" type="pres">
      <dgm:prSet presAssocID="{A40EBAF3-5723-481A-A012-D941C5C1E3D9}" presName="sibTrans" presStyleLbl="sibTrans2D1" presStyleIdx="0" presStyleCnt="0"/>
      <dgm:spPr/>
    </dgm:pt>
    <dgm:pt modelId="{17392923-BA55-4BE3-905D-1524E15C4941}" type="pres">
      <dgm:prSet presAssocID="{85767FCE-7E02-4A6B-88EA-DFAABF9E886F}" presName="compNode" presStyleCnt="0"/>
      <dgm:spPr/>
    </dgm:pt>
    <dgm:pt modelId="{8B477AE0-51C7-41CC-A1C4-6211E060DDC4}" type="pres">
      <dgm:prSet presAssocID="{85767FCE-7E02-4A6B-88EA-DFAABF9E886F}" presName="bkgdShape" presStyleLbl="node1" presStyleIdx="1" presStyleCnt="4"/>
      <dgm:spPr/>
    </dgm:pt>
    <dgm:pt modelId="{C3752228-3C06-4871-B0BD-187E14EE62C9}" type="pres">
      <dgm:prSet presAssocID="{85767FCE-7E02-4A6B-88EA-DFAABF9E886F}" presName="nodeTx" presStyleLbl="node1" presStyleIdx="1" presStyleCnt="4">
        <dgm:presLayoutVars>
          <dgm:bulletEnabled val="1"/>
        </dgm:presLayoutVars>
      </dgm:prSet>
      <dgm:spPr/>
    </dgm:pt>
    <dgm:pt modelId="{2EA04F29-AD8A-4861-9C2F-42C11E98C2D0}" type="pres">
      <dgm:prSet presAssocID="{85767FCE-7E02-4A6B-88EA-DFAABF9E886F}" presName="invisiNode" presStyleLbl="node1" presStyleIdx="1" presStyleCnt="4"/>
      <dgm:spPr/>
    </dgm:pt>
    <dgm:pt modelId="{8517DE4C-7060-4801-BEB1-DA71DB7C6128}" type="pres">
      <dgm:prSet presAssocID="{85767FCE-7E02-4A6B-88EA-DFAABF9E886F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04B97DB-AB86-4764-9730-A6CCA6E6CB6B}" type="pres">
      <dgm:prSet presAssocID="{03C22F21-E3E1-4E4E-B0B4-5A1F1A370B06}" presName="sibTrans" presStyleLbl="sibTrans2D1" presStyleIdx="0" presStyleCnt="0"/>
      <dgm:spPr/>
    </dgm:pt>
    <dgm:pt modelId="{B347E2DF-E226-4686-BE08-F097A7DD7EED}" type="pres">
      <dgm:prSet presAssocID="{163F18ED-64C5-4A64-A1A7-A283DA3CBD27}" presName="compNode" presStyleCnt="0"/>
      <dgm:spPr/>
    </dgm:pt>
    <dgm:pt modelId="{4A50BC06-CACB-4793-B73C-E0E7A10DC41D}" type="pres">
      <dgm:prSet presAssocID="{163F18ED-64C5-4A64-A1A7-A283DA3CBD27}" presName="bkgdShape" presStyleLbl="node1" presStyleIdx="2" presStyleCnt="4" custLinFactNeighborX="-398" custLinFactNeighborY="-2355"/>
      <dgm:spPr/>
    </dgm:pt>
    <dgm:pt modelId="{631A4C9B-7241-4E40-96B5-D5C585357831}" type="pres">
      <dgm:prSet presAssocID="{163F18ED-64C5-4A64-A1A7-A283DA3CBD27}" presName="nodeTx" presStyleLbl="node1" presStyleIdx="2" presStyleCnt="4">
        <dgm:presLayoutVars>
          <dgm:bulletEnabled val="1"/>
        </dgm:presLayoutVars>
      </dgm:prSet>
      <dgm:spPr/>
    </dgm:pt>
    <dgm:pt modelId="{2436CBF8-2668-44E9-9165-909879AFBCF9}" type="pres">
      <dgm:prSet presAssocID="{163F18ED-64C5-4A64-A1A7-A283DA3CBD27}" presName="invisiNode" presStyleLbl="node1" presStyleIdx="2" presStyleCnt="4"/>
      <dgm:spPr/>
    </dgm:pt>
    <dgm:pt modelId="{83F0BE57-83DD-4EB2-9740-A01E118984B5}" type="pres">
      <dgm:prSet presAssocID="{163F18ED-64C5-4A64-A1A7-A283DA3CBD27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46C7BF6-6D2B-4672-BA17-D6ADBE3E7AD1}" type="pres">
      <dgm:prSet presAssocID="{942CD4BC-2F2E-4C46-955C-E50DFEB1978E}" presName="sibTrans" presStyleLbl="sibTrans2D1" presStyleIdx="0" presStyleCnt="0"/>
      <dgm:spPr/>
    </dgm:pt>
    <dgm:pt modelId="{DDDD8EAE-9ECA-4A53-A073-32ED4CFC2EB8}" type="pres">
      <dgm:prSet presAssocID="{4D8FF2CC-DC0C-4DB5-B338-297A86E4CDC8}" presName="compNode" presStyleCnt="0"/>
      <dgm:spPr/>
    </dgm:pt>
    <dgm:pt modelId="{D579DF4D-26E8-4D27-9D1C-E67CA963D129}" type="pres">
      <dgm:prSet presAssocID="{4D8FF2CC-DC0C-4DB5-B338-297A86E4CDC8}" presName="bkgdShape" presStyleLbl="node1" presStyleIdx="3" presStyleCnt="4"/>
      <dgm:spPr/>
    </dgm:pt>
    <dgm:pt modelId="{4577D4C1-FDCA-44C6-ADCD-8FDA8408D0D8}" type="pres">
      <dgm:prSet presAssocID="{4D8FF2CC-DC0C-4DB5-B338-297A86E4CDC8}" presName="nodeTx" presStyleLbl="node1" presStyleIdx="3" presStyleCnt="4">
        <dgm:presLayoutVars>
          <dgm:bulletEnabled val="1"/>
        </dgm:presLayoutVars>
      </dgm:prSet>
      <dgm:spPr/>
    </dgm:pt>
    <dgm:pt modelId="{04032752-C8CB-4A04-8C12-A5901FC7AF73}" type="pres">
      <dgm:prSet presAssocID="{4D8FF2CC-DC0C-4DB5-B338-297A86E4CDC8}" presName="invisiNode" presStyleLbl="node1" presStyleIdx="3" presStyleCnt="4"/>
      <dgm:spPr/>
    </dgm:pt>
    <dgm:pt modelId="{1651183B-0D4F-419A-A6E7-B0F2B4AFD797}" type="pres">
      <dgm:prSet presAssocID="{4D8FF2CC-DC0C-4DB5-B338-297A86E4CDC8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42F7E101-DAFC-49EC-9FF6-559D4788FE25}" type="presOf" srcId="{03C22F21-E3E1-4E4E-B0B4-5A1F1A370B06}" destId="{D04B97DB-AB86-4764-9730-A6CCA6E6CB6B}" srcOrd="0" destOrd="0" presId="urn:microsoft.com/office/officeart/2005/8/layout/hList7"/>
    <dgm:cxn modelId="{E3861B03-54E0-45B4-80B1-619CA9A3637B}" srcId="{7B9F3025-9448-43E7-868D-9856C4603565}" destId="{85767FCE-7E02-4A6B-88EA-DFAABF9E886F}" srcOrd="1" destOrd="0" parTransId="{DF05B538-DDCC-4CC5-BD1F-9EA6F0C1CE13}" sibTransId="{03C22F21-E3E1-4E4E-B0B4-5A1F1A370B06}"/>
    <dgm:cxn modelId="{6AB66529-380D-4B1F-A167-B8567A2B57EA}" srcId="{7B9F3025-9448-43E7-868D-9856C4603565}" destId="{163F18ED-64C5-4A64-A1A7-A283DA3CBD27}" srcOrd="2" destOrd="0" parTransId="{143677AD-3C1B-4354-8F96-6DA124877CAD}" sibTransId="{942CD4BC-2F2E-4C46-955C-E50DFEB1978E}"/>
    <dgm:cxn modelId="{000AD83A-3817-419D-B2CF-6E40295475DF}" type="presOf" srcId="{942CD4BC-2F2E-4C46-955C-E50DFEB1978E}" destId="{C46C7BF6-6D2B-4672-BA17-D6ADBE3E7AD1}" srcOrd="0" destOrd="0" presId="urn:microsoft.com/office/officeart/2005/8/layout/hList7"/>
    <dgm:cxn modelId="{DAC12C41-7717-4AE1-B802-9AEA2B9EA895}" type="presOf" srcId="{4DF9F43B-851F-4C83-A81B-6FD62FAB6332}" destId="{DCF1E154-D70A-4309-8F16-FF64954DBDB7}" srcOrd="1" destOrd="0" presId="urn:microsoft.com/office/officeart/2005/8/layout/hList7"/>
    <dgm:cxn modelId="{1896514C-DF79-4854-9615-D42ADBE46573}" srcId="{7B9F3025-9448-43E7-868D-9856C4603565}" destId="{4D8FF2CC-DC0C-4DB5-B338-297A86E4CDC8}" srcOrd="3" destOrd="0" parTransId="{B517B69E-C779-4641-B10F-632A77235A87}" sibTransId="{2C452945-5C64-4475-A26B-8A6A6DE453EE}"/>
    <dgm:cxn modelId="{FB72E56C-82E9-4DF3-8E92-7044584B10FC}" type="presOf" srcId="{4D8FF2CC-DC0C-4DB5-B338-297A86E4CDC8}" destId="{4577D4C1-FDCA-44C6-ADCD-8FDA8408D0D8}" srcOrd="1" destOrd="0" presId="urn:microsoft.com/office/officeart/2005/8/layout/hList7"/>
    <dgm:cxn modelId="{40C38154-FACE-4C39-8741-0B7AABDD81AF}" type="presOf" srcId="{4D8FF2CC-DC0C-4DB5-B338-297A86E4CDC8}" destId="{D579DF4D-26E8-4D27-9D1C-E67CA963D129}" srcOrd="0" destOrd="0" presId="urn:microsoft.com/office/officeart/2005/8/layout/hList7"/>
    <dgm:cxn modelId="{FD026875-3B32-4293-8518-62A49A859A0C}" type="presOf" srcId="{A40EBAF3-5723-481A-A012-D941C5C1E3D9}" destId="{53BB6975-B1B4-4F5F-8F56-AF57A2F5AA1A}" srcOrd="0" destOrd="0" presId="urn:microsoft.com/office/officeart/2005/8/layout/hList7"/>
    <dgm:cxn modelId="{6D192E58-7B7D-4DA0-ADFE-3EB7E1396431}" type="presOf" srcId="{7B9F3025-9448-43E7-868D-9856C4603565}" destId="{581D5B47-1738-407C-A791-DD73A74DECF0}" srcOrd="0" destOrd="0" presId="urn:microsoft.com/office/officeart/2005/8/layout/hList7"/>
    <dgm:cxn modelId="{6BD605A4-2DCC-4CDF-B653-448C9F48BD27}" type="presOf" srcId="{163F18ED-64C5-4A64-A1A7-A283DA3CBD27}" destId="{631A4C9B-7241-4E40-96B5-D5C585357831}" srcOrd="1" destOrd="0" presId="urn:microsoft.com/office/officeart/2005/8/layout/hList7"/>
    <dgm:cxn modelId="{2CDE3AAE-BB8D-4118-BBFF-65B5D67CAD98}" type="presOf" srcId="{85767FCE-7E02-4A6B-88EA-DFAABF9E886F}" destId="{C3752228-3C06-4871-B0BD-187E14EE62C9}" srcOrd="1" destOrd="0" presId="urn:microsoft.com/office/officeart/2005/8/layout/hList7"/>
    <dgm:cxn modelId="{E88DBAB0-B2E6-4DBB-B778-B9B66A3AC82C}" type="presOf" srcId="{163F18ED-64C5-4A64-A1A7-A283DA3CBD27}" destId="{4A50BC06-CACB-4793-B73C-E0E7A10DC41D}" srcOrd="0" destOrd="0" presId="urn:microsoft.com/office/officeart/2005/8/layout/hList7"/>
    <dgm:cxn modelId="{E9A8BDE5-0BFF-451D-81C5-AA8266D4A952}" type="presOf" srcId="{4DF9F43B-851F-4C83-A81B-6FD62FAB6332}" destId="{B2A5E6B1-A1FE-4AAA-B830-EB99DA6AE900}" srcOrd="0" destOrd="0" presId="urn:microsoft.com/office/officeart/2005/8/layout/hList7"/>
    <dgm:cxn modelId="{D4920FF0-92F2-4509-8FF6-53931AEBEC40}" type="presOf" srcId="{85767FCE-7E02-4A6B-88EA-DFAABF9E886F}" destId="{8B477AE0-51C7-41CC-A1C4-6211E060DDC4}" srcOrd="0" destOrd="0" presId="urn:microsoft.com/office/officeart/2005/8/layout/hList7"/>
    <dgm:cxn modelId="{111CEAFE-9FED-4D0F-A9AE-7568C6861437}" srcId="{7B9F3025-9448-43E7-868D-9856C4603565}" destId="{4DF9F43B-851F-4C83-A81B-6FD62FAB6332}" srcOrd="0" destOrd="0" parTransId="{5788DF01-C44A-4D31-9308-9428D8BF109A}" sibTransId="{A40EBAF3-5723-481A-A012-D941C5C1E3D9}"/>
    <dgm:cxn modelId="{513A1E10-3001-4DAE-9200-68222E0689C4}" type="presParOf" srcId="{581D5B47-1738-407C-A791-DD73A74DECF0}" destId="{3C3EA33F-8F43-4933-AC39-8780EF946EEC}" srcOrd="0" destOrd="0" presId="urn:microsoft.com/office/officeart/2005/8/layout/hList7"/>
    <dgm:cxn modelId="{4E476A07-4A98-4245-AE7A-B33789F9CBA2}" type="presParOf" srcId="{581D5B47-1738-407C-A791-DD73A74DECF0}" destId="{3557B0F1-E718-467C-AC3A-0E105332A8FC}" srcOrd="1" destOrd="0" presId="urn:microsoft.com/office/officeart/2005/8/layout/hList7"/>
    <dgm:cxn modelId="{E80F08BB-9167-4053-999C-78F4DA26F03D}" type="presParOf" srcId="{3557B0F1-E718-467C-AC3A-0E105332A8FC}" destId="{EAD68213-0D18-4E21-8548-E650BD6EAF89}" srcOrd="0" destOrd="0" presId="urn:microsoft.com/office/officeart/2005/8/layout/hList7"/>
    <dgm:cxn modelId="{7C13D216-3D2E-4A92-90C7-B8126B924C31}" type="presParOf" srcId="{EAD68213-0D18-4E21-8548-E650BD6EAF89}" destId="{B2A5E6B1-A1FE-4AAA-B830-EB99DA6AE900}" srcOrd="0" destOrd="0" presId="urn:microsoft.com/office/officeart/2005/8/layout/hList7"/>
    <dgm:cxn modelId="{358B7395-526E-4B09-907F-EDE2F433B756}" type="presParOf" srcId="{EAD68213-0D18-4E21-8548-E650BD6EAF89}" destId="{DCF1E154-D70A-4309-8F16-FF64954DBDB7}" srcOrd="1" destOrd="0" presId="urn:microsoft.com/office/officeart/2005/8/layout/hList7"/>
    <dgm:cxn modelId="{0B0AF799-4A20-4C2D-B7F7-9FF679D1BACE}" type="presParOf" srcId="{EAD68213-0D18-4E21-8548-E650BD6EAF89}" destId="{63E5ECA7-70ED-4F89-8904-AE65FE03C1AD}" srcOrd="2" destOrd="0" presId="urn:microsoft.com/office/officeart/2005/8/layout/hList7"/>
    <dgm:cxn modelId="{448300AB-E850-4CE6-A96E-D3C9CB95862A}" type="presParOf" srcId="{EAD68213-0D18-4E21-8548-E650BD6EAF89}" destId="{628BF8AC-8C87-45A7-87B8-985C4DC12377}" srcOrd="3" destOrd="0" presId="urn:microsoft.com/office/officeart/2005/8/layout/hList7"/>
    <dgm:cxn modelId="{9041657E-1997-4CF2-A9F2-0A4DE2E03BC8}" type="presParOf" srcId="{3557B0F1-E718-467C-AC3A-0E105332A8FC}" destId="{53BB6975-B1B4-4F5F-8F56-AF57A2F5AA1A}" srcOrd="1" destOrd="0" presId="urn:microsoft.com/office/officeart/2005/8/layout/hList7"/>
    <dgm:cxn modelId="{D9670986-BE03-4D16-9453-93C72E233576}" type="presParOf" srcId="{3557B0F1-E718-467C-AC3A-0E105332A8FC}" destId="{17392923-BA55-4BE3-905D-1524E15C4941}" srcOrd="2" destOrd="0" presId="urn:microsoft.com/office/officeart/2005/8/layout/hList7"/>
    <dgm:cxn modelId="{7C73E6D4-3FD0-46D9-B4D7-BBFE9CAFE9B5}" type="presParOf" srcId="{17392923-BA55-4BE3-905D-1524E15C4941}" destId="{8B477AE0-51C7-41CC-A1C4-6211E060DDC4}" srcOrd="0" destOrd="0" presId="urn:microsoft.com/office/officeart/2005/8/layout/hList7"/>
    <dgm:cxn modelId="{F3096FB4-AD02-4B3F-8ACB-E4F4D7E8C63D}" type="presParOf" srcId="{17392923-BA55-4BE3-905D-1524E15C4941}" destId="{C3752228-3C06-4871-B0BD-187E14EE62C9}" srcOrd="1" destOrd="0" presId="urn:microsoft.com/office/officeart/2005/8/layout/hList7"/>
    <dgm:cxn modelId="{3D71E6D0-A0B7-4D9F-BA1D-A4407DFA6882}" type="presParOf" srcId="{17392923-BA55-4BE3-905D-1524E15C4941}" destId="{2EA04F29-AD8A-4861-9C2F-42C11E98C2D0}" srcOrd="2" destOrd="0" presId="urn:microsoft.com/office/officeart/2005/8/layout/hList7"/>
    <dgm:cxn modelId="{049700A8-13F3-426F-8624-0315A959F396}" type="presParOf" srcId="{17392923-BA55-4BE3-905D-1524E15C4941}" destId="{8517DE4C-7060-4801-BEB1-DA71DB7C6128}" srcOrd="3" destOrd="0" presId="urn:microsoft.com/office/officeart/2005/8/layout/hList7"/>
    <dgm:cxn modelId="{4B81401B-049A-41E8-A98D-0D801A3000D6}" type="presParOf" srcId="{3557B0F1-E718-467C-AC3A-0E105332A8FC}" destId="{D04B97DB-AB86-4764-9730-A6CCA6E6CB6B}" srcOrd="3" destOrd="0" presId="urn:microsoft.com/office/officeart/2005/8/layout/hList7"/>
    <dgm:cxn modelId="{E805A762-21E0-4C9C-97F2-59AD09C3BB3C}" type="presParOf" srcId="{3557B0F1-E718-467C-AC3A-0E105332A8FC}" destId="{B347E2DF-E226-4686-BE08-F097A7DD7EED}" srcOrd="4" destOrd="0" presId="urn:microsoft.com/office/officeart/2005/8/layout/hList7"/>
    <dgm:cxn modelId="{BB0A2876-421C-4655-9094-16E0211A4FE9}" type="presParOf" srcId="{B347E2DF-E226-4686-BE08-F097A7DD7EED}" destId="{4A50BC06-CACB-4793-B73C-E0E7A10DC41D}" srcOrd="0" destOrd="0" presId="urn:microsoft.com/office/officeart/2005/8/layout/hList7"/>
    <dgm:cxn modelId="{641767C7-3CEB-4362-B96B-893270857529}" type="presParOf" srcId="{B347E2DF-E226-4686-BE08-F097A7DD7EED}" destId="{631A4C9B-7241-4E40-96B5-D5C585357831}" srcOrd="1" destOrd="0" presId="urn:microsoft.com/office/officeart/2005/8/layout/hList7"/>
    <dgm:cxn modelId="{6FDB3BB3-3388-4E5E-9D3E-B4A09BBDFCF6}" type="presParOf" srcId="{B347E2DF-E226-4686-BE08-F097A7DD7EED}" destId="{2436CBF8-2668-44E9-9165-909879AFBCF9}" srcOrd="2" destOrd="0" presId="urn:microsoft.com/office/officeart/2005/8/layout/hList7"/>
    <dgm:cxn modelId="{172A85EB-A0D6-4311-B280-8D978D394D3A}" type="presParOf" srcId="{B347E2DF-E226-4686-BE08-F097A7DD7EED}" destId="{83F0BE57-83DD-4EB2-9740-A01E118984B5}" srcOrd="3" destOrd="0" presId="urn:microsoft.com/office/officeart/2005/8/layout/hList7"/>
    <dgm:cxn modelId="{4932135B-AF6E-4FAC-B723-7EAF72A0F3F0}" type="presParOf" srcId="{3557B0F1-E718-467C-AC3A-0E105332A8FC}" destId="{C46C7BF6-6D2B-4672-BA17-D6ADBE3E7AD1}" srcOrd="5" destOrd="0" presId="urn:microsoft.com/office/officeart/2005/8/layout/hList7"/>
    <dgm:cxn modelId="{5071B2B0-9994-4C51-9E15-B93EDD015FFA}" type="presParOf" srcId="{3557B0F1-E718-467C-AC3A-0E105332A8FC}" destId="{DDDD8EAE-9ECA-4A53-A073-32ED4CFC2EB8}" srcOrd="6" destOrd="0" presId="urn:microsoft.com/office/officeart/2005/8/layout/hList7"/>
    <dgm:cxn modelId="{CEF7C270-721B-4ED9-914A-E27BA75A4163}" type="presParOf" srcId="{DDDD8EAE-9ECA-4A53-A073-32ED4CFC2EB8}" destId="{D579DF4D-26E8-4D27-9D1C-E67CA963D129}" srcOrd="0" destOrd="0" presId="urn:microsoft.com/office/officeart/2005/8/layout/hList7"/>
    <dgm:cxn modelId="{2EF332E0-3B2C-403B-B090-9FD44BFF90A6}" type="presParOf" srcId="{DDDD8EAE-9ECA-4A53-A073-32ED4CFC2EB8}" destId="{4577D4C1-FDCA-44C6-ADCD-8FDA8408D0D8}" srcOrd="1" destOrd="0" presId="urn:microsoft.com/office/officeart/2005/8/layout/hList7"/>
    <dgm:cxn modelId="{4E06E51F-1625-4A4E-A689-7613A016AEE8}" type="presParOf" srcId="{DDDD8EAE-9ECA-4A53-A073-32ED4CFC2EB8}" destId="{04032752-C8CB-4A04-8C12-A5901FC7AF73}" srcOrd="2" destOrd="0" presId="urn:microsoft.com/office/officeart/2005/8/layout/hList7"/>
    <dgm:cxn modelId="{90D162D4-49DA-4888-93E3-FF1BE8F6CD8C}" type="presParOf" srcId="{DDDD8EAE-9ECA-4A53-A073-32ED4CFC2EB8}" destId="{1651183B-0D4F-419A-A6E7-B0F2B4AFD79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F2CE40-2D9D-46BF-BDF2-070B475F25B0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8E3F9915-CBA5-4BB5-82F9-02D737D538B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CONCETUALIZAÇÃO</a:t>
          </a:r>
          <a:endParaRPr lang="pt-PT" dirty="0"/>
        </a:p>
      </dgm:t>
    </dgm:pt>
    <dgm:pt modelId="{74A29249-554A-4280-A616-CA45DCD2993E}" type="parTrans" cxnId="{A415E380-3363-46B6-8BF9-92D787D13C93}">
      <dgm:prSet/>
      <dgm:spPr/>
      <dgm:t>
        <a:bodyPr/>
        <a:lstStyle/>
        <a:p>
          <a:endParaRPr lang="pt-PT"/>
        </a:p>
      </dgm:t>
    </dgm:pt>
    <dgm:pt modelId="{3BC9955E-E97B-4AD8-87DC-31D3A5D18729}" type="sibTrans" cxnId="{A415E380-3363-46B6-8BF9-92D787D13C93}">
      <dgm:prSet/>
      <dgm:spPr/>
      <dgm:t>
        <a:bodyPr/>
        <a:lstStyle/>
        <a:p>
          <a:endParaRPr lang="pt-PT"/>
        </a:p>
      </dgm:t>
    </dgm:pt>
    <dgm:pt modelId="{2C55FE16-B01D-40C1-BEEC-7D27EB5BB844}">
      <dgm:prSet phldrT="[Texto]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algn="l"/>
          <a:r>
            <a:rPr lang="pt-PT" sz="2800" dirty="0"/>
            <a:t>PARCEIROS</a:t>
          </a:r>
        </a:p>
      </dgm:t>
    </dgm:pt>
    <dgm:pt modelId="{C10F7CC4-A5F0-415F-BEF1-4C3D93E848DE}" type="parTrans" cxnId="{55CD69DD-0746-4015-887E-67A035CC1255}">
      <dgm:prSet/>
      <dgm:spPr/>
      <dgm:t>
        <a:bodyPr/>
        <a:lstStyle/>
        <a:p>
          <a:endParaRPr lang="pt-PT"/>
        </a:p>
      </dgm:t>
    </dgm:pt>
    <dgm:pt modelId="{FEC334C9-A6B4-442C-8E5A-AFCE57F26F51}" type="sibTrans" cxnId="{55CD69DD-0746-4015-887E-67A035CC1255}">
      <dgm:prSet/>
      <dgm:spPr/>
      <dgm:t>
        <a:bodyPr/>
        <a:lstStyle/>
        <a:p>
          <a:endParaRPr lang="pt-PT"/>
        </a:p>
      </dgm:t>
    </dgm:pt>
    <dgm:pt modelId="{3ED64384-9741-46EF-8EE6-E39FC608FC5F}">
      <dgm:prSet phldrT="[Texto]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r>
            <a:rPr lang="pt-PT" sz="2800" dirty="0"/>
            <a:t>METADADOS</a:t>
          </a:r>
        </a:p>
      </dgm:t>
    </dgm:pt>
    <dgm:pt modelId="{652ACBE0-10EA-4F86-AE58-543854289CAF}" type="parTrans" cxnId="{5F7DBA08-47C5-4CB2-A440-A336ED6045A3}">
      <dgm:prSet/>
      <dgm:spPr/>
      <dgm:t>
        <a:bodyPr/>
        <a:lstStyle/>
        <a:p>
          <a:endParaRPr lang="pt-PT"/>
        </a:p>
      </dgm:t>
    </dgm:pt>
    <dgm:pt modelId="{8CE2EC2B-E6D3-4715-A41D-132A56EC7A72}" type="sibTrans" cxnId="{5F7DBA08-47C5-4CB2-A440-A336ED6045A3}">
      <dgm:prSet/>
      <dgm:spPr/>
      <dgm:t>
        <a:bodyPr/>
        <a:lstStyle/>
        <a:p>
          <a:endParaRPr lang="pt-PT"/>
        </a:p>
      </dgm:t>
    </dgm:pt>
    <dgm:pt modelId="{7F5FB9C0-B409-4903-86C8-E45A69BA50B0}">
      <dgm:prSet phldrT="[Texto]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r>
            <a:rPr lang="pt-PT" sz="2800" dirty="0"/>
            <a:t>INTEGRADA </a:t>
          </a:r>
        </a:p>
      </dgm:t>
    </dgm:pt>
    <dgm:pt modelId="{05DF5E3E-A625-4ED8-BC50-C831ED3DC38A}" type="parTrans" cxnId="{0F6A03E9-40FA-4843-9149-3B753070EB2C}">
      <dgm:prSet/>
      <dgm:spPr/>
      <dgm:t>
        <a:bodyPr/>
        <a:lstStyle/>
        <a:p>
          <a:endParaRPr lang="pt-PT"/>
        </a:p>
      </dgm:t>
    </dgm:pt>
    <dgm:pt modelId="{743A57A2-343A-4C15-A616-258EDFFECC3E}" type="sibTrans" cxnId="{0F6A03E9-40FA-4843-9149-3B753070EB2C}">
      <dgm:prSet/>
      <dgm:spPr/>
      <dgm:t>
        <a:bodyPr/>
        <a:lstStyle/>
        <a:p>
          <a:endParaRPr lang="pt-PT"/>
        </a:p>
      </dgm:t>
    </dgm:pt>
    <dgm:pt modelId="{C70C194D-8F39-430A-97DC-F0748F6DF2C0}">
      <dgm:prSet phldrT="[Texto]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r>
            <a:rPr lang="pt-PT" sz="2800" dirty="0"/>
            <a:t>DIRETA </a:t>
          </a:r>
        </a:p>
      </dgm:t>
    </dgm:pt>
    <dgm:pt modelId="{717A013A-64EB-4766-BF7C-D9DFD1ACF3DE}" type="parTrans" cxnId="{D0A0A331-5FC2-482C-BFEE-6632AD6ECC96}">
      <dgm:prSet/>
      <dgm:spPr/>
      <dgm:t>
        <a:bodyPr/>
        <a:lstStyle/>
        <a:p>
          <a:endParaRPr lang="pt-PT"/>
        </a:p>
      </dgm:t>
    </dgm:pt>
    <dgm:pt modelId="{E1ED883D-8373-4F53-BA33-E54E19D99CC8}" type="sibTrans" cxnId="{D0A0A331-5FC2-482C-BFEE-6632AD6ECC96}">
      <dgm:prSet/>
      <dgm:spPr/>
      <dgm:t>
        <a:bodyPr/>
        <a:lstStyle/>
        <a:p>
          <a:endParaRPr lang="pt-PT"/>
        </a:p>
      </dgm:t>
    </dgm:pt>
    <dgm:pt modelId="{20DACDA4-EDF4-442F-9F89-8D8C1ED97B58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/>
            <a:t>RECUPERAÇÃO DA INFORMAÇÃO</a:t>
          </a:r>
        </a:p>
      </dgm:t>
    </dgm:pt>
    <dgm:pt modelId="{C72F6D03-129E-4193-A81E-FDB031C1B37C}" type="parTrans" cxnId="{34999853-5D85-4F0E-8631-B2564F05A54E}">
      <dgm:prSet/>
      <dgm:spPr/>
      <dgm:t>
        <a:bodyPr/>
        <a:lstStyle/>
        <a:p>
          <a:endParaRPr lang="pt-PT"/>
        </a:p>
      </dgm:t>
    </dgm:pt>
    <dgm:pt modelId="{81101D76-1260-402D-AF89-A928619AF767}" type="sibTrans" cxnId="{34999853-5D85-4F0E-8631-B2564F05A54E}">
      <dgm:prSet/>
      <dgm:spPr/>
      <dgm:t>
        <a:bodyPr/>
        <a:lstStyle/>
        <a:p>
          <a:endParaRPr lang="pt-PT"/>
        </a:p>
      </dgm:t>
    </dgm:pt>
    <dgm:pt modelId="{33ED8E36-F460-4173-A548-1ABDBCF3B4F8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ACESSO AOS CONTEÚDOS</a:t>
          </a:r>
          <a:endParaRPr lang="pt-PT" dirty="0"/>
        </a:p>
      </dgm:t>
    </dgm:pt>
    <dgm:pt modelId="{7406F836-1918-426E-917A-95D3E8DA619A}" type="parTrans" cxnId="{420F68FF-D734-4871-985D-1DE34A084F2E}">
      <dgm:prSet/>
      <dgm:spPr/>
      <dgm:t>
        <a:bodyPr/>
        <a:lstStyle/>
        <a:p>
          <a:endParaRPr lang="pt-PT"/>
        </a:p>
      </dgm:t>
    </dgm:pt>
    <dgm:pt modelId="{2A037243-82F5-4B6E-87C1-85E3AEE65B00}" type="sibTrans" cxnId="{420F68FF-D734-4871-985D-1DE34A084F2E}">
      <dgm:prSet/>
      <dgm:spPr/>
      <dgm:t>
        <a:bodyPr/>
        <a:lstStyle/>
        <a:p>
          <a:endParaRPr lang="pt-PT"/>
        </a:p>
      </dgm:t>
    </dgm:pt>
    <dgm:pt modelId="{9626B544-151D-4846-A138-8228484E8873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AGREGAÇÃO DE CONTEÚDOS</a:t>
          </a:r>
          <a:endParaRPr lang="pt-PT" dirty="0"/>
        </a:p>
      </dgm:t>
    </dgm:pt>
    <dgm:pt modelId="{6B4DACBE-22AB-4714-8963-64979904347C}" type="sibTrans" cxnId="{041FDF26-D3F8-46C1-87F3-E9DD5DE75C9A}">
      <dgm:prSet/>
      <dgm:spPr/>
      <dgm:t>
        <a:bodyPr/>
        <a:lstStyle/>
        <a:p>
          <a:endParaRPr lang="pt-PT"/>
        </a:p>
      </dgm:t>
    </dgm:pt>
    <dgm:pt modelId="{C4310AA5-1CF7-4436-95B2-3B5C4FCC4E2F}" type="parTrans" cxnId="{041FDF26-D3F8-46C1-87F3-E9DD5DE75C9A}">
      <dgm:prSet/>
      <dgm:spPr/>
      <dgm:t>
        <a:bodyPr/>
        <a:lstStyle/>
        <a:p>
          <a:endParaRPr lang="pt-PT"/>
        </a:p>
      </dgm:t>
    </dgm:pt>
    <dgm:pt modelId="{C9F47CC5-1555-4694-A00E-EB37150B2FFE}">
      <dgm:prSet phldrT="[Texto]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endParaRPr lang="pt-PT" sz="1600" dirty="0"/>
        </a:p>
      </dgm:t>
    </dgm:pt>
    <dgm:pt modelId="{D3652739-4B5F-4EF8-8AFD-1311EDCD2A7D}" type="parTrans" cxnId="{7B4F0718-DFBC-496F-BADE-E20DFB079F97}">
      <dgm:prSet/>
      <dgm:spPr/>
      <dgm:t>
        <a:bodyPr/>
        <a:lstStyle/>
        <a:p>
          <a:endParaRPr lang="pt-PT"/>
        </a:p>
      </dgm:t>
    </dgm:pt>
    <dgm:pt modelId="{2529AFCA-54F5-4A3F-94FF-033AC9C5D09C}" type="sibTrans" cxnId="{7B4F0718-DFBC-496F-BADE-E20DFB079F97}">
      <dgm:prSet/>
      <dgm:spPr/>
      <dgm:t>
        <a:bodyPr/>
        <a:lstStyle/>
        <a:p>
          <a:endParaRPr lang="pt-PT"/>
        </a:p>
      </dgm:t>
    </dgm:pt>
    <dgm:pt modelId="{F27748CD-1ED3-4774-BB60-F5BD120A7D4A}">
      <dgm:prSet phldrT="[Texto]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endParaRPr lang="pt-PT" sz="1600" dirty="0"/>
        </a:p>
      </dgm:t>
    </dgm:pt>
    <dgm:pt modelId="{D433F735-94BB-4DAF-A6D9-1F47879530D5}" type="parTrans" cxnId="{B3C77A1F-6B8C-44E3-8B25-F9238608A8F4}">
      <dgm:prSet/>
      <dgm:spPr/>
      <dgm:t>
        <a:bodyPr/>
        <a:lstStyle/>
        <a:p>
          <a:endParaRPr lang="pt-PT"/>
        </a:p>
      </dgm:t>
    </dgm:pt>
    <dgm:pt modelId="{A0F1E3FD-BC1F-4C61-801E-D17CBC460920}" type="sibTrans" cxnId="{B3C77A1F-6B8C-44E3-8B25-F9238608A8F4}">
      <dgm:prSet/>
      <dgm:spPr/>
      <dgm:t>
        <a:bodyPr/>
        <a:lstStyle/>
        <a:p>
          <a:endParaRPr lang="pt-PT"/>
        </a:p>
      </dgm:t>
    </dgm:pt>
    <dgm:pt modelId="{0E230A64-9E6A-43CC-A790-09DD678C5D73}" type="pres">
      <dgm:prSet presAssocID="{A7F2CE40-2D9D-46BF-BDF2-070B475F25B0}" presName="Name0" presStyleCnt="0">
        <dgm:presLayoutVars>
          <dgm:dir/>
          <dgm:animLvl val="lvl"/>
          <dgm:resizeHandles val="exact"/>
        </dgm:presLayoutVars>
      </dgm:prSet>
      <dgm:spPr/>
    </dgm:pt>
    <dgm:pt modelId="{E9AA7B22-9983-48C3-BAC4-BAABACF162CA}" type="pres">
      <dgm:prSet presAssocID="{8E3F9915-CBA5-4BB5-82F9-02D737D538B1}" presName="linNode" presStyleCnt="0"/>
      <dgm:spPr/>
    </dgm:pt>
    <dgm:pt modelId="{DE9BC059-923F-43A8-8CB4-04ACDF3D2E85}" type="pres">
      <dgm:prSet presAssocID="{8E3F9915-CBA5-4BB5-82F9-02D737D538B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85E037D-251A-4C23-B6B5-F0461AB31CAD}" type="pres">
      <dgm:prSet presAssocID="{8E3F9915-CBA5-4BB5-82F9-02D737D538B1}" presName="descendantText" presStyleLbl="alignAccFollowNode1" presStyleIdx="0" presStyleCnt="3" custLinFactNeighborX="-1251" custLinFactNeighborY="3605">
        <dgm:presLayoutVars>
          <dgm:bulletEnabled val="1"/>
        </dgm:presLayoutVars>
      </dgm:prSet>
      <dgm:spPr/>
    </dgm:pt>
    <dgm:pt modelId="{963EE876-D841-43AE-8CF1-45786DFC53D2}" type="pres">
      <dgm:prSet presAssocID="{3BC9955E-E97B-4AD8-87DC-31D3A5D18729}" presName="sp" presStyleCnt="0"/>
      <dgm:spPr/>
    </dgm:pt>
    <dgm:pt modelId="{1DBAA776-A7E9-47CE-B8FE-FF3738E953F8}" type="pres">
      <dgm:prSet presAssocID="{9626B544-151D-4846-A138-8228484E8873}" presName="linNode" presStyleCnt="0"/>
      <dgm:spPr/>
    </dgm:pt>
    <dgm:pt modelId="{4C9CAC4A-F10E-45A3-BA02-03EEF1B5230A}" type="pres">
      <dgm:prSet presAssocID="{9626B544-151D-4846-A138-8228484E8873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1A15229B-8E6C-4CF9-99EE-65AD09088AFD}" type="pres">
      <dgm:prSet presAssocID="{9626B544-151D-4846-A138-8228484E8873}" presName="descendantText" presStyleLbl="alignAccFollowNode1" presStyleIdx="1" presStyleCnt="3">
        <dgm:presLayoutVars>
          <dgm:bulletEnabled val="1"/>
        </dgm:presLayoutVars>
      </dgm:prSet>
      <dgm:spPr/>
    </dgm:pt>
    <dgm:pt modelId="{E4658DA1-12FA-457A-8249-6B9A99F94038}" type="pres">
      <dgm:prSet presAssocID="{6B4DACBE-22AB-4714-8963-64979904347C}" presName="sp" presStyleCnt="0"/>
      <dgm:spPr/>
    </dgm:pt>
    <dgm:pt modelId="{E2F3B914-C945-4C7C-8D1A-90CD3E48CB3B}" type="pres">
      <dgm:prSet presAssocID="{20DACDA4-EDF4-442F-9F89-8D8C1ED97B58}" presName="linNode" presStyleCnt="0"/>
      <dgm:spPr/>
    </dgm:pt>
    <dgm:pt modelId="{0E5A8CC1-6FB9-481B-86E2-EFC33BE88C05}" type="pres">
      <dgm:prSet presAssocID="{20DACDA4-EDF4-442F-9F89-8D8C1ED97B58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7038B0C-FCCA-42CE-90FF-768961336587}" type="pres">
      <dgm:prSet presAssocID="{20DACDA4-EDF4-442F-9F89-8D8C1ED97B58}" presName="descendantText" presStyleLbl="alignAccFollowNode1" presStyleIdx="2" presStyleCnt="3">
        <dgm:presLayoutVars>
          <dgm:bulletEnabled val="1"/>
        </dgm:presLayoutVars>
      </dgm:prSet>
      <dgm:spPr/>
    </dgm:pt>
    <dgm:pt modelId="{08AA9343-54AD-4349-B4A3-329DF75AB194}" type="pres">
      <dgm:prSet presAssocID="{81101D76-1260-402D-AF89-A928619AF767}" presName="sp" presStyleCnt="0"/>
      <dgm:spPr/>
    </dgm:pt>
    <dgm:pt modelId="{EA382D1E-F284-40A8-A364-63141321A52A}" type="pres">
      <dgm:prSet presAssocID="{33ED8E36-F460-4173-A548-1ABDBCF3B4F8}" presName="linNode" presStyleCnt="0"/>
      <dgm:spPr/>
    </dgm:pt>
    <dgm:pt modelId="{0251FD37-E24A-478D-AF68-008BD1486A10}" type="pres">
      <dgm:prSet presAssocID="{33ED8E36-F460-4173-A548-1ABDBCF3B4F8}" presName="parentText" presStyleLbl="node1" presStyleIdx="3" presStyleCnt="4" custLinFactNeighborX="0" custLinFactNeighborY="2579">
        <dgm:presLayoutVars>
          <dgm:chMax val="1"/>
          <dgm:bulletEnabled val="1"/>
        </dgm:presLayoutVars>
      </dgm:prSet>
      <dgm:spPr/>
    </dgm:pt>
  </dgm:ptLst>
  <dgm:cxnLst>
    <dgm:cxn modelId="{5F7DBA08-47C5-4CB2-A440-A336ED6045A3}" srcId="{9626B544-151D-4846-A138-8228484E8873}" destId="{3ED64384-9741-46EF-8EE6-E39FC608FC5F}" srcOrd="1" destOrd="0" parTransId="{652ACBE0-10EA-4F86-AE58-543854289CAF}" sibTransId="{8CE2EC2B-E6D3-4715-A41D-132A56EC7A72}"/>
    <dgm:cxn modelId="{C6EF8F10-3CC3-4F95-921E-89C9176A74B2}" type="presOf" srcId="{33ED8E36-F460-4173-A548-1ABDBCF3B4F8}" destId="{0251FD37-E24A-478D-AF68-008BD1486A10}" srcOrd="0" destOrd="0" presId="urn:microsoft.com/office/officeart/2005/8/layout/vList5"/>
    <dgm:cxn modelId="{C217A714-B4E2-4FC0-9E98-3B79733A560F}" type="presOf" srcId="{F27748CD-1ED3-4774-BB60-F5BD120A7D4A}" destId="{1A15229B-8E6C-4CF9-99EE-65AD09088AFD}" srcOrd="0" destOrd="0" presId="urn:microsoft.com/office/officeart/2005/8/layout/vList5"/>
    <dgm:cxn modelId="{7B4F0718-DFBC-496F-BADE-E20DFB079F97}" srcId="{9626B544-151D-4846-A138-8228484E8873}" destId="{C9F47CC5-1555-4694-A00E-EB37150B2FFE}" srcOrd="2" destOrd="0" parTransId="{D3652739-4B5F-4EF8-8AFD-1311EDCD2A7D}" sibTransId="{2529AFCA-54F5-4A3F-94FF-033AC9C5D09C}"/>
    <dgm:cxn modelId="{B3C77A1F-6B8C-44E3-8B25-F9238608A8F4}" srcId="{9626B544-151D-4846-A138-8228484E8873}" destId="{F27748CD-1ED3-4774-BB60-F5BD120A7D4A}" srcOrd="0" destOrd="0" parTransId="{D433F735-94BB-4DAF-A6D9-1F47879530D5}" sibTransId="{A0F1E3FD-BC1F-4C61-801E-D17CBC460920}"/>
    <dgm:cxn modelId="{041FDF26-D3F8-46C1-87F3-E9DD5DE75C9A}" srcId="{A7F2CE40-2D9D-46BF-BDF2-070B475F25B0}" destId="{9626B544-151D-4846-A138-8228484E8873}" srcOrd="1" destOrd="0" parTransId="{C4310AA5-1CF7-4436-95B2-3B5C4FCC4E2F}" sibTransId="{6B4DACBE-22AB-4714-8963-64979904347C}"/>
    <dgm:cxn modelId="{D0A0A331-5FC2-482C-BFEE-6632AD6ECC96}" srcId="{20DACDA4-EDF4-442F-9F89-8D8C1ED97B58}" destId="{C70C194D-8F39-430A-97DC-F0748F6DF2C0}" srcOrd="1" destOrd="0" parTransId="{717A013A-64EB-4766-BF7C-D9DFD1ACF3DE}" sibTransId="{E1ED883D-8373-4F53-BA33-E54E19D99CC8}"/>
    <dgm:cxn modelId="{C67FED5F-FF8F-4631-A92A-8619082DEBEF}" type="presOf" srcId="{9626B544-151D-4846-A138-8228484E8873}" destId="{4C9CAC4A-F10E-45A3-BA02-03EEF1B5230A}" srcOrd="0" destOrd="0" presId="urn:microsoft.com/office/officeart/2005/8/layout/vList5"/>
    <dgm:cxn modelId="{AD47F64E-E9BB-4B6C-B1BE-B74D9A7C21F2}" type="presOf" srcId="{C9F47CC5-1555-4694-A00E-EB37150B2FFE}" destId="{1A15229B-8E6C-4CF9-99EE-65AD09088AFD}" srcOrd="0" destOrd="2" presId="urn:microsoft.com/office/officeart/2005/8/layout/vList5"/>
    <dgm:cxn modelId="{34999853-5D85-4F0E-8631-B2564F05A54E}" srcId="{A7F2CE40-2D9D-46BF-BDF2-070B475F25B0}" destId="{20DACDA4-EDF4-442F-9F89-8D8C1ED97B58}" srcOrd="2" destOrd="0" parTransId="{C72F6D03-129E-4193-A81E-FDB031C1B37C}" sibTransId="{81101D76-1260-402D-AF89-A928619AF767}"/>
    <dgm:cxn modelId="{81C50356-AEB4-49BB-9D48-885753FC03DB}" type="presOf" srcId="{3ED64384-9741-46EF-8EE6-E39FC608FC5F}" destId="{1A15229B-8E6C-4CF9-99EE-65AD09088AFD}" srcOrd="0" destOrd="1" presId="urn:microsoft.com/office/officeart/2005/8/layout/vList5"/>
    <dgm:cxn modelId="{98439B78-CCE7-428E-ACE3-4DDD5B3ECEA1}" type="presOf" srcId="{A7F2CE40-2D9D-46BF-BDF2-070B475F25B0}" destId="{0E230A64-9E6A-43CC-A790-09DD678C5D73}" srcOrd="0" destOrd="0" presId="urn:microsoft.com/office/officeart/2005/8/layout/vList5"/>
    <dgm:cxn modelId="{A415E380-3363-46B6-8BF9-92D787D13C93}" srcId="{A7F2CE40-2D9D-46BF-BDF2-070B475F25B0}" destId="{8E3F9915-CBA5-4BB5-82F9-02D737D538B1}" srcOrd="0" destOrd="0" parTransId="{74A29249-554A-4280-A616-CA45DCD2993E}" sibTransId="{3BC9955E-E97B-4AD8-87DC-31D3A5D18729}"/>
    <dgm:cxn modelId="{D3C44A82-1FBE-477B-BF0A-913D8C2A85FA}" type="presOf" srcId="{7F5FB9C0-B409-4903-86C8-E45A69BA50B0}" destId="{A7038B0C-FCCA-42CE-90FF-768961336587}" srcOrd="0" destOrd="0" presId="urn:microsoft.com/office/officeart/2005/8/layout/vList5"/>
    <dgm:cxn modelId="{DCA7739A-3BE5-450A-B878-1F6BC8B20F28}" type="presOf" srcId="{C70C194D-8F39-430A-97DC-F0748F6DF2C0}" destId="{A7038B0C-FCCA-42CE-90FF-768961336587}" srcOrd="0" destOrd="1" presId="urn:microsoft.com/office/officeart/2005/8/layout/vList5"/>
    <dgm:cxn modelId="{9AF917BE-3858-4687-8FD8-9C333C48FA12}" type="presOf" srcId="{20DACDA4-EDF4-442F-9F89-8D8C1ED97B58}" destId="{0E5A8CC1-6FB9-481B-86E2-EFC33BE88C05}" srcOrd="0" destOrd="0" presId="urn:microsoft.com/office/officeart/2005/8/layout/vList5"/>
    <dgm:cxn modelId="{7D3BC2D8-A638-4710-AD48-FBB85C5F0263}" type="presOf" srcId="{8E3F9915-CBA5-4BB5-82F9-02D737D538B1}" destId="{DE9BC059-923F-43A8-8CB4-04ACDF3D2E85}" srcOrd="0" destOrd="0" presId="urn:microsoft.com/office/officeart/2005/8/layout/vList5"/>
    <dgm:cxn modelId="{55CD69DD-0746-4015-887E-67A035CC1255}" srcId="{8E3F9915-CBA5-4BB5-82F9-02D737D538B1}" destId="{2C55FE16-B01D-40C1-BEEC-7D27EB5BB844}" srcOrd="0" destOrd="0" parTransId="{C10F7CC4-A5F0-415F-BEF1-4C3D93E848DE}" sibTransId="{FEC334C9-A6B4-442C-8E5A-AFCE57F26F51}"/>
    <dgm:cxn modelId="{0F6A03E9-40FA-4843-9149-3B753070EB2C}" srcId="{20DACDA4-EDF4-442F-9F89-8D8C1ED97B58}" destId="{7F5FB9C0-B409-4903-86C8-E45A69BA50B0}" srcOrd="0" destOrd="0" parTransId="{05DF5E3E-A625-4ED8-BC50-C831ED3DC38A}" sibTransId="{743A57A2-343A-4C15-A616-258EDFFECC3E}"/>
    <dgm:cxn modelId="{BC9474FC-1F5D-41F1-B948-341C0F58D32E}" type="presOf" srcId="{2C55FE16-B01D-40C1-BEEC-7D27EB5BB844}" destId="{E85E037D-251A-4C23-B6B5-F0461AB31CAD}" srcOrd="0" destOrd="0" presId="urn:microsoft.com/office/officeart/2005/8/layout/vList5"/>
    <dgm:cxn modelId="{420F68FF-D734-4871-985D-1DE34A084F2E}" srcId="{A7F2CE40-2D9D-46BF-BDF2-070B475F25B0}" destId="{33ED8E36-F460-4173-A548-1ABDBCF3B4F8}" srcOrd="3" destOrd="0" parTransId="{7406F836-1918-426E-917A-95D3E8DA619A}" sibTransId="{2A037243-82F5-4B6E-87C1-85E3AEE65B00}"/>
    <dgm:cxn modelId="{8172E057-4782-44C5-BA6B-5ECB710C3CE9}" type="presParOf" srcId="{0E230A64-9E6A-43CC-A790-09DD678C5D73}" destId="{E9AA7B22-9983-48C3-BAC4-BAABACF162CA}" srcOrd="0" destOrd="0" presId="urn:microsoft.com/office/officeart/2005/8/layout/vList5"/>
    <dgm:cxn modelId="{E8F6EDB9-B107-4DB6-89DC-94CE9234460F}" type="presParOf" srcId="{E9AA7B22-9983-48C3-BAC4-BAABACF162CA}" destId="{DE9BC059-923F-43A8-8CB4-04ACDF3D2E85}" srcOrd="0" destOrd="0" presId="urn:microsoft.com/office/officeart/2005/8/layout/vList5"/>
    <dgm:cxn modelId="{23D55209-15EC-44C3-B07A-5E58EA5C852F}" type="presParOf" srcId="{E9AA7B22-9983-48C3-BAC4-BAABACF162CA}" destId="{E85E037D-251A-4C23-B6B5-F0461AB31CAD}" srcOrd="1" destOrd="0" presId="urn:microsoft.com/office/officeart/2005/8/layout/vList5"/>
    <dgm:cxn modelId="{467A927C-E6DD-4BF0-A154-1F26338FE655}" type="presParOf" srcId="{0E230A64-9E6A-43CC-A790-09DD678C5D73}" destId="{963EE876-D841-43AE-8CF1-45786DFC53D2}" srcOrd="1" destOrd="0" presId="urn:microsoft.com/office/officeart/2005/8/layout/vList5"/>
    <dgm:cxn modelId="{7992952E-E959-4EC4-97FF-6440823ACF02}" type="presParOf" srcId="{0E230A64-9E6A-43CC-A790-09DD678C5D73}" destId="{1DBAA776-A7E9-47CE-B8FE-FF3738E953F8}" srcOrd="2" destOrd="0" presId="urn:microsoft.com/office/officeart/2005/8/layout/vList5"/>
    <dgm:cxn modelId="{20E460E8-5EB3-4B28-AEA4-7394EDD95791}" type="presParOf" srcId="{1DBAA776-A7E9-47CE-B8FE-FF3738E953F8}" destId="{4C9CAC4A-F10E-45A3-BA02-03EEF1B5230A}" srcOrd="0" destOrd="0" presId="urn:microsoft.com/office/officeart/2005/8/layout/vList5"/>
    <dgm:cxn modelId="{4C8C41A9-AD89-49BD-867F-5CF8E0604220}" type="presParOf" srcId="{1DBAA776-A7E9-47CE-B8FE-FF3738E953F8}" destId="{1A15229B-8E6C-4CF9-99EE-65AD09088AFD}" srcOrd="1" destOrd="0" presId="urn:microsoft.com/office/officeart/2005/8/layout/vList5"/>
    <dgm:cxn modelId="{6E24F089-54C9-45A8-AB76-CF080AC5BF45}" type="presParOf" srcId="{0E230A64-9E6A-43CC-A790-09DD678C5D73}" destId="{E4658DA1-12FA-457A-8249-6B9A99F94038}" srcOrd="3" destOrd="0" presId="urn:microsoft.com/office/officeart/2005/8/layout/vList5"/>
    <dgm:cxn modelId="{241BC1BC-D0C1-4964-811C-40C392C997E2}" type="presParOf" srcId="{0E230A64-9E6A-43CC-A790-09DD678C5D73}" destId="{E2F3B914-C945-4C7C-8D1A-90CD3E48CB3B}" srcOrd="4" destOrd="0" presId="urn:microsoft.com/office/officeart/2005/8/layout/vList5"/>
    <dgm:cxn modelId="{0D87465E-5B03-4319-A63B-B48BCD00A773}" type="presParOf" srcId="{E2F3B914-C945-4C7C-8D1A-90CD3E48CB3B}" destId="{0E5A8CC1-6FB9-481B-86E2-EFC33BE88C05}" srcOrd="0" destOrd="0" presId="urn:microsoft.com/office/officeart/2005/8/layout/vList5"/>
    <dgm:cxn modelId="{2EADE36E-B5CE-4F04-B731-05D115FBFCE9}" type="presParOf" srcId="{E2F3B914-C945-4C7C-8D1A-90CD3E48CB3B}" destId="{A7038B0C-FCCA-42CE-90FF-768961336587}" srcOrd="1" destOrd="0" presId="urn:microsoft.com/office/officeart/2005/8/layout/vList5"/>
    <dgm:cxn modelId="{3298929D-FFAE-4605-948F-A4EE47AE39B9}" type="presParOf" srcId="{0E230A64-9E6A-43CC-A790-09DD678C5D73}" destId="{08AA9343-54AD-4349-B4A3-329DF75AB194}" srcOrd="5" destOrd="0" presId="urn:microsoft.com/office/officeart/2005/8/layout/vList5"/>
    <dgm:cxn modelId="{81DE342C-C6FB-418D-9516-88A0C6A67F9F}" type="presParOf" srcId="{0E230A64-9E6A-43CC-A790-09DD678C5D73}" destId="{EA382D1E-F284-40A8-A364-63141321A52A}" srcOrd="6" destOrd="0" presId="urn:microsoft.com/office/officeart/2005/8/layout/vList5"/>
    <dgm:cxn modelId="{FCE4782D-AF29-44B7-97ED-57A6B0C3CB8E}" type="presParOf" srcId="{EA382D1E-F284-40A8-A364-63141321A52A}" destId="{0251FD37-E24A-478D-AF68-008BD1486A1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28FA58-C94F-46F4-9FBA-626BBE6A4E7E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829CECEC-64EE-42B1-9934-286D4E7BC4E5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Apoiar o desenvolvimento e oferta de ferramentas de capacitação e de educação ao longo da vida </a:t>
          </a:r>
          <a:endParaRPr lang="pt-PT" sz="1800" dirty="0"/>
        </a:p>
      </dgm:t>
    </dgm:pt>
    <dgm:pt modelId="{6F103EDF-3CDB-4DC9-B520-319AA845ADB4}" type="parTrans" cxnId="{3FD5AC90-8847-42F8-8555-05C9F6F46994}">
      <dgm:prSet/>
      <dgm:spPr/>
      <dgm:t>
        <a:bodyPr/>
        <a:lstStyle/>
        <a:p>
          <a:endParaRPr lang="pt-PT"/>
        </a:p>
      </dgm:t>
    </dgm:pt>
    <dgm:pt modelId="{B226EE6E-DA9A-4AC5-8A28-26E7F0091F01}" type="sibTrans" cxnId="{3FD5AC90-8847-42F8-8555-05C9F6F46994}">
      <dgm:prSet/>
      <dgm:spPr/>
      <dgm:t>
        <a:bodyPr/>
        <a:lstStyle/>
        <a:p>
          <a:endParaRPr lang="pt-PT"/>
        </a:p>
      </dgm:t>
    </dgm:pt>
    <dgm:pt modelId="{6DB1FFB7-6164-4CB7-85EB-0FD1C9B76F7A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Promover a utilização de padrõe</a:t>
          </a:r>
          <a:r>
            <a:rPr lang="pt-PT" sz="1800" b="1" i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de descrição dos recursos, abertos, conjuntamente com a utilização de protocolos de interoperabilidade de modo a viabilizar o acesso integrado a conteúdos REA</a:t>
          </a:r>
          <a:endParaRPr lang="pt-PT" sz="1800" dirty="0"/>
        </a:p>
      </dgm:t>
    </dgm:pt>
    <dgm:pt modelId="{FEC44CEF-4B99-4E6C-AAC2-728D18C99772}" type="parTrans" cxnId="{1DED8410-A054-4B07-BA6B-78B1900E16C7}">
      <dgm:prSet/>
      <dgm:spPr/>
      <dgm:t>
        <a:bodyPr/>
        <a:lstStyle/>
        <a:p>
          <a:endParaRPr lang="pt-PT"/>
        </a:p>
      </dgm:t>
    </dgm:pt>
    <dgm:pt modelId="{A56ED8EE-A59C-4149-A2E9-4F7C5EC18963}" type="sibTrans" cxnId="{1DED8410-A054-4B07-BA6B-78B1900E16C7}">
      <dgm:prSet/>
      <dgm:spPr/>
      <dgm:t>
        <a:bodyPr/>
        <a:lstStyle/>
        <a:p>
          <a:endParaRPr lang="pt-PT"/>
        </a:p>
      </dgm:t>
    </dgm:pt>
    <dgm:pt modelId="{295FB603-41B8-4069-BCC0-D85A61A5A6FB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SimSun" panose="02010600030101010101" pitchFamily="2" charset="-122"/>
              <a:cs typeface="Arial" panose="020B0604020202020204" pitchFamily="34" charset="0"/>
            </a:rPr>
            <a:t>Contribuir para o diálogo, disseminação do conhecimento e divulgação de práticas, extensíveis a comunidades com interesse na implementação de práticas educacionais abertas</a:t>
          </a:r>
          <a:endParaRPr lang="pt-PT" sz="1800" dirty="0"/>
        </a:p>
      </dgm:t>
    </dgm:pt>
    <dgm:pt modelId="{D271AD97-E9B3-4548-BEE7-D08F0C72C317}" type="parTrans" cxnId="{EC079025-DD1E-41EC-8397-863976A82E28}">
      <dgm:prSet/>
      <dgm:spPr/>
      <dgm:t>
        <a:bodyPr/>
        <a:lstStyle/>
        <a:p>
          <a:endParaRPr lang="pt-PT"/>
        </a:p>
      </dgm:t>
    </dgm:pt>
    <dgm:pt modelId="{20021372-AA88-40CC-8D72-3DB209FB1985}" type="sibTrans" cxnId="{EC079025-DD1E-41EC-8397-863976A82E28}">
      <dgm:prSet/>
      <dgm:spPr/>
      <dgm:t>
        <a:bodyPr/>
        <a:lstStyle/>
        <a:p>
          <a:endParaRPr lang="pt-PT"/>
        </a:p>
      </dgm:t>
    </dgm:pt>
    <dgm:pt modelId="{CA9F2C32-0BAD-405A-B3EB-5FB1B21209A8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o Repositório Aberto numa rede de especialistas e de instituições produtoras de recursos educacionais abertos</a:t>
          </a:r>
          <a:endParaRPr lang="pt-PT" sz="1800" dirty="0"/>
        </a:p>
      </dgm:t>
    </dgm:pt>
    <dgm:pt modelId="{21E38CFE-6541-4C30-9A69-85D31B79EFFD}" type="sibTrans" cxnId="{453EFB41-2EF1-4564-9EB5-C83D9B43B1E0}">
      <dgm:prSet/>
      <dgm:spPr/>
      <dgm:t>
        <a:bodyPr/>
        <a:lstStyle/>
        <a:p>
          <a:endParaRPr lang="pt-PT"/>
        </a:p>
      </dgm:t>
    </dgm:pt>
    <dgm:pt modelId="{934BAB15-5C4D-4CCF-83C4-3EBF7E2F5F51}" type="parTrans" cxnId="{453EFB41-2EF1-4564-9EB5-C83D9B43B1E0}">
      <dgm:prSet/>
      <dgm:spPr/>
      <dgm:t>
        <a:bodyPr/>
        <a:lstStyle/>
        <a:p>
          <a:endParaRPr lang="pt-PT"/>
        </a:p>
      </dgm:t>
    </dgm:pt>
    <dgm:pt modelId="{7BD24AD0-8C74-46BC-8A18-8882D5417F24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Desenvolver atividades conjuntas de investigação na área dos recursos educacionais abertos</a:t>
          </a:r>
          <a:endParaRPr lang="pt-PT" sz="1800" dirty="0"/>
        </a:p>
      </dgm:t>
    </dgm:pt>
    <dgm:pt modelId="{8D8E1066-7298-4555-B247-8EC45ABBE362}" type="parTrans" cxnId="{2A67588B-B5F6-4860-9C92-F1EF6C6B38A6}">
      <dgm:prSet/>
      <dgm:spPr/>
      <dgm:t>
        <a:bodyPr/>
        <a:lstStyle/>
        <a:p>
          <a:endParaRPr lang="pt-PT"/>
        </a:p>
      </dgm:t>
    </dgm:pt>
    <dgm:pt modelId="{B292B077-D6A2-41AF-91F1-0B08071A9167}" type="sibTrans" cxnId="{2A67588B-B5F6-4860-9C92-F1EF6C6B38A6}">
      <dgm:prSet/>
      <dgm:spPr/>
      <dgm:t>
        <a:bodyPr/>
        <a:lstStyle/>
        <a:p>
          <a:endParaRPr lang="pt-PT"/>
        </a:p>
      </dgm:t>
    </dgm:pt>
    <dgm:pt modelId="{8A5EE906-E637-47A1-97F3-485CCB7A61DE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1800" b="1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um espaço virtual de interação, aprendizagem e trabalho em rede </a:t>
          </a:r>
          <a:endParaRPr lang="pt-PT" sz="1800" dirty="0"/>
        </a:p>
      </dgm:t>
    </dgm:pt>
    <dgm:pt modelId="{F10B4B85-5726-4D04-B04E-E91970CABACA}" type="parTrans" cxnId="{45B6DE36-CC2F-47E0-9DAE-4A61F562ED95}">
      <dgm:prSet/>
      <dgm:spPr/>
      <dgm:t>
        <a:bodyPr/>
        <a:lstStyle/>
        <a:p>
          <a:endParaRPr lang="pt-PT"/>
        </a:p>
      </dgm:t>
    </dgm:pt>
    <dgm:pt modelId="{011682CF-D6E6-4709-A2A3-331CB7CCDBDE}" type="sibTrans" cxnId="{45B6DE36-CC2F-47E0-9DAE-4A61F562ED95}">
      <dgm:prSet/>
      <dgm:spPr/>
      <dgm:t>
        <a:bodyPr/>
        <a:lstStyle/>
        <a:p>
          <a:endParaRPr lang="pt-PT"/>
        </a:p>
      </dgm:t>
    </dgm:pt>
    <dgm:pt modelId="{2C154DA4-C361-4469-937A-6C046224351D}" type="pres">
      <dgm:prSet presAssocID="{A528FA58-C94F-46F4-9FBA-626BBE6A4E7E}" presName="linear" presStyleCnt="0">
        <dgm:presLayoutVars>
          <dgm:dir/>
          <dgm:animLvl val="lvl"/>
          <dgm:resizeHandles val="exact"/>
        </dgm:presLayoutVars>
      </dgm:prSet>
      <dgm:spPr/>
    </dgm:pt>
    <dgm:pt modelId="{292F62ED-98AB-4D18-8FCB-63FD5F2B404B}" type="pres">
      <dgm:prSet presAssocID="{CA9F2C32-0BAD-405A-B3EB-5FB1B21209A8}" presName="parentLin" presStyleCnt="0"/>
      <dgm:spPr/>
    </dgm:pt>
    <dgm:pt modelId="{CDC5A614-76AB-4B78-A2BF-E74FBDB375F5}" type="pres">
      <dgm:prSet presAssocID="{CA9F2C32-0BAD-405A-B3EB-5FB1B21209A8}" presName="parentLeftMargin" presStyleLbl="node1" presStyleIdx="0" presStyleCnt="6"/>
      <dgm:spPr/>
    </dgm:pt>
    <dgm:pt modelId="{5435961A-08FB-4100-BDFE-ECCFF8118A25}" type="pres">
      <dgm:prSet presAssocID="{CA9F2C32-0BAD-405A-B3EB-5FB1B21209A8}" presName="parentText" presStyleLbl="node1" presStyleIdx="0" presStyleCnt="6" custScaleX="141910" custScaleY="220564">
        <dgm:presLayoutVars>
          <dgm:chMax val="0"/>
          <dgm:bulletEnabled val="1"/>
        </dgm:presLayoutVars>
      </dgm:prSet>
      <dgm:spPr/>
    </dgm:pt>
    <dgm:pt modelId="{07994519-C9C4-4683-9D29-2CCE95DD5D6F}" type="pres">
      <dgm:prSet presAssocID="{CA9F2C32-0BAD-405A-B3EB-5FB1B21209A8}" presName="negativeSpace" presStyleCnt="0"/>
      <dgm:spPr/>
    </dgm:pt>
    <dgm:pt modelId="{2720A5B0-F8BD-445F-8E34-74E208995565}" type="pres">
      <dgm:prSet presAssocID="{CA9F2C32-0BAD-405A-B3EB-5FB1B21209A8}" presName="childText" presStyleLbl="conFgAcc1" presStyleIdx="0" presStyleCnt="6">
        <dgm:presLayoutVars>
          <dgm:bulletEnabled val="1"/>
        </dgm:presLayoutVars>
      </dgm:prSet>
      <dgm:spPr/>
    </dgm:pt>
    <dgm:pt modelId="{B87ACF9A-8A45-47B3-96FA-8F5A54274606}" type="pres">
      <dgm:prSet presAssocID="{21E38CFE-6541-4C30-9A69-85D31B79EFFD}" presName="spaceBetweenRectangles" presStyleCnt="0"/>
      <dgm:spPr/>
    </dgm:pt>
    <dgm:pt modelId="{E8CD9928-EEE0-4F46-8A94-783267334A54}" type="pres">
      <dgm:prSet presAssocID="{7BD24AD0-8C74-46BC-8A18-8882D5417F24}" presName="parentLin" presStyleCnt="0"/>
      <dgm:spPr/>
    </dgm:pt>
    <dgm:pt modelId="{A09BC631-68BB-456C-AA0A-2A0A1084D4C1}" type="pres">
      <dgm:prSet presAssocID="{7BD24AD0-8C74-46BC-8A18-8882D5417F24}" presName="parentLeftMargin" presStyleLbl="node1" presStyleIdx="0" presStyleCnt="6"/>
      <dgm:spPr/>
    </dgm:pt>
    <dgm:pt modelId="{D9EB1013-B0FB-436D-ACF6-078FCA92ABA7}" type="pres">
      <dgm:prSet presAssocID="{7BD24AD0-8C74-46BC-8A18-8882D5417F24}" presName="parentText" presStyleLbl="node1" presStyleIdx="1" presStyleCnt="6" custScaleX="141910" custScaleY="220564">
        <dgm:presLayoutVars>
          <dgm:chMax val="0"/>
          <dgm:bulletEnabled val="1"/>
        </dgm:presLayoutVars>
      </dgm:prSet>
      <dgm:spPr/>
    </dgm:pt>
    <dgm:pt modelId="{FE12C138-5CCB-4694-990F-331BD5AE4D5E}" type="pres">
      <dgm:prSet presAssocID="{7BD24AD0-8C74-46BC-8A18-8882D5417F24}" presName="negativeSpace" presStyleCnt="0"/>
      <dgm:spPr/>
    </dgm:pt>
    <dgm:pt modelId="{617007BD-3FAD-45AE-AEB4-3847712667BD}" type="pres">
      <dgm:prSet presAssocID="{7BD24AD0-8C74-46BC-8A18-8882D5417F24}" presName="childText" presStyleLbl="conFgAcc1" presStyleIdx="1" presStyleCnt="6">
        <dgm:presLayoutVars>
          <dgm:bulletEnabled val="1"/>
        </dgm:presLayoutVars>
      </dgm:prSet>
      <dgm:spPr/>
    </dgm:pt>
    <dgm:pt modelId="{83AD532C-6305-4937-9ED5-28FC4EB9FDC1}" type="pres">
      <dgm:prSet presAssocID="{B292B077-D6A2-41AF-91F1-0B08071A9167}" presName="spaceBetweenRectangles" presStyleCnt="0"/>
      <dgm:spPr/>
    </dgm:pt>
    <dgm:pt modelId="{CF8DCF93-203F-4403-B494-81B9184FFDE2}" type="pres">
      <dgm:prSet presAssocID="{6DB1FFB7-6164-4CB7-85EB-0FD1C9B76F7A}" presName="parentLin" presStyleCnt="0"/>
      <dgm:spPr/>
    </dgm:pt>
    <dgm:pt modelId="{748B9F1A-EBBC-4167-82D3-F4F5B82C1140}" type="pres">
      <dgm:prSet presAssocID="{6DB1FFB7-6164-4CB7-85EB-0FD1C9B76F7A}" presName="parentLeftMargin" presStyleLbl="node1" presStyleIdx="1" presStyleCnt="6"/>
      <dgm:spPr/>
    </dgm:pt>
    <dgm:pt modelId="{99DCF6A2-6755-421C-BDE3-2D37B699B2B6}" type="pres">
      <dgm:prSet presAssocID="{6DB1FFB7-6164-4CB7-85EB-0FD1C9B76F7A}" presName="parentText" presStyleLbl="node1" presStyleIdx="2" presStyleCnt="6" custScaleX="141910" custScaleY="220564">
        <dgm:presLayoutVars>
          <dgm:chMax val="0"/>
          <dgm:bulletEnabled val="1"/>
        </dgm:presLayoutVars>
      </dgm:prSet>
      <dgm:spPr/>
    </dgm:pt>
    <dgm:pt modelId="{06DA8D50-0136-43CB-8F87-63857D01C540}" type="pres">
      <dgm:prSet presAssocID="{6DB1FFB7-6164-4CB7-85EB-0FD1C9B76F7A}" presName="negativeSpace" presStyleCnt="0"/>
      <dgm:spPr/>
    </dgm:pt>
    <dgm:pt modelId="{1BD63DF5-0FC5-4923-8D4A-E2A43A754A57}" type="pres">
      <dgm:prSet presAssocID="{6DB1FFB7-6164-4CB7-85EB-0FD1C9B76F7A}" presName="childText" presStyleLbl="conFgAcc1" presStyleIdx="2" presStyleCnt="6">
        <dgm:presLayoutVars>
          <dgm:bulletEnabled val="1"/>
        </dgm:presLayoutVars>
      </dgm:prSet>
      <dgm:spPr/>
    </dgm:pt>
    <dgm:pt modelId="{5B439678-B939-4A2D-8DBB-29C482D8ACB1}" type="pres">
      <dgm:prSet presAssocID="{A56ED8EE-A59C-4149-A2E9-4F7C5EC18963}" presName="spaceBetweenRectangles" presStyleCnt="0"/>
      <dgm:spPr/>
    </dgm:pt>
    <dgm:pt modelId="{85D23707-5A9B-430C-A40D-DA9FD6734BF4}" type="pres">
      <dgm:prSet presAssocID="{8A5EE906-E637-47A1-97F3-485CCB7A61DE}" presName="parentLin" presStyleCnt="0"/>
      <dgm:spPr/>
    </dgm:pt>
    <dgm:pt modelId="{5809F290-ABC6-4F17-B83E-D79776EFDA40}" type="pres">
      <dgm:prSet presAssocID="{8A5EE906-E637-47A1-97F3-485CCB7A61DE}" presName="parentLeftMargin" presStyleLbl="node1" presStyleIdx="2" presStyleCnt="6"/>
      <dgm:spPr/>
    </dgm:pt>
    <dgm:pt modelId="{4CF25752-ABDB-4174-8BB7-4714BB56C68F}" type="pres">
      <dgm:prSet presAssocID="{8A5EE906-E637-47A1-97F3-485CCB7A61DE}" presName="parentText" presStyleLbl="node1" presStyleIdx="3" presStyleCnt="6" custScaleX="141910" custScaleY="220564">
        <dgm:presLayoutVars>
          <dgm:chMax val="0"/>
          <dgm:bulletEnabled val="1"/>
        </dgm:presLayoutVars>
      </dgm:prSet>
      <dgm:spPr/>
    </dgm:pt>
    <dgm:pt modelId="{A4306D73-B8F4-400F-9157-FCAF9F6BB957}" type="pres">
      <dgm:prSet presAssocID="{8A5EE906-E637-47A1-97F3-485CCB7A61DE}" presName="negativeSpace" presStyleCnt="0"/>
      <dgm:spPr/>
    </dgm:pt>
    <dgm:pt modelId="{68C732A8-D12B-42F3-B8B3-85D668C0A605}" type="pres">
      <dgm:prSet presAssocID="{8A5EE906-E637-47A1-97F3-485CCB7A61DE}" presName="childText" presStyleLbl="conFgAcc1" presStyleIdx="3" presStyleCnt="6">
        <dgm:presLayoutVars>
          <dgm:bulletEnabled val="1"/>
        </dgm:presLayoutVars>
      </dgm:prSet>
      <dgm:spPr/>
    </dgm:pt>
    <dgm:pt modelId="{4A3C084A-92FA-4D0E-BBC5-55B61FFCF83B}" type="pres">
      <dgm:prSet presAssocID="{011682CF-D6E6-4709-A2A3-331CB7CCDBDE}" presName="spaceBetweenRectangles" presStyleCnt="0"/>
      <dgm:spPr/>
    </dgm:pt>
    <dgm:pt modelId="{42D2ECAF-F186-4929-9D1B-E519F6C4BBAF}" type="pres">
      <dgm:prSet presAssocID="{295FB603-41B8-4069-BCC0-D85A61A5A6FB}" presName="parentLin" presStyleCnt="0"/>
      <dgm:spPr/>
    </dgm:pt>
    <dgm:pt modelId="{31A0119C-83A8-4C1F-826B-4B1DD9192C02}" type="pres">
      <dgm:prSet presAssocID="{295FB603-41B8-4069-BCC0-D85A61A5A6FB}" presName="parentLeftMargin" presStyleLbl="node1" presStyleIdx="3" presStyleCnt="6"/>
      <dgm:spPr/>
    </dgm:pt>
    <dgm:pt modelId="{23DBDF94-8844-4EF8-8E0D-15310C042DA1}" type="pres">
      <dgm:prSet presAssocID="{295FB603-41B8-4069-BCC0-D85A61A5A6FB}" presName="parentText" presStyleLbl="node1" presStyleIdx="4" presStyleCnt="6" custScaleX="141910" custScaleY="220564">
        <dgm:presLayoutVars>
          <dgm:chMax val="0"/>
          <dgm:bulletEnabled val="1"/>
        </dgm:presLayoutVars>
      </dgm:prSet>
      <dgm:spPr/>
    </dgm:pt>
    <dgm:pt modelId="{B7932F34-9C14-491A-9647-4A0F8F40701A}" type="pres">
      <dgm:prSet presAssocID="{295FB603-41B8-4069-BCC0-D85A61A5A6FB}" presName="negativeSpace" presStyleCnt="0"/>
      <dgm:spPr/>
    </dgm:pt>
    <dgm:pt modelId="{456B9750-6251-4526-8356-1F5635F30672}" type="pres">
      <dgm:prSet presAssocID="{295FB603-41B8-4069-BCC0-D85A61A5A6FB}" presName="childText" presStyleLbl="conFgAcc1" presStyleIdx="4" presStyleCnt="6">
        <dgm:presLayoutVars>
          <dgm:bulletEnabled val="1"/>
        </dgm:presLayoutVars>
      </dgm:prSet>
      <dgm:spPr/>
    </dgm:pt>
    <dgm:pt modelId="{6B26F9E8-D693-4E6E-9892-D25848AFF643}" type="pres">
      <dgm:prSet presAssocID="{20021372-AA88-40CC-8D72-3DB209FB1985}" presName="spaceBetweenRectangles" presStyleCnt="0"/>
      <dgm:spPr/>
    </dgm:pt>
    <dgm:pt modelId="{4D00AB31-2D18-4FC0-8335-680A6631C121}" type="pres">
      <dgm:prSet presAssocID="{829CECEC-64EE-42B1-9934-286D4E7BC4E5}" presName="parentLin" presStyleCnt="0"/>
      <dgm:spPr/>
    </dgm:pt>
    <dgm:pt modelId="{996023F9-C223-4F1F-97FE-BC14E07CE829}" type="pres">
      <dgm:prSet presAssocID="{829CECEC-64EE-42B1-9934-286D4E7BC4E5}" presName="parentLeftMargin" presStyleLbl="node1" presStyleIdx="4" presStyleCnt="6"/>
      <dgm:spPr/>
    </dgm:pt>
    <dgm:pt modelId="{F36371ED-57D2-4E32-90F4-9FDD0BF92960}" type="pres">
      <dgm:prSet presAssocID="{829CECEC-64EE-42B1-9934-286D4E7BC4E5}" presName="parentText" presStyleLbl="node1" presStyleIdx="5" presStyleCnt="6" custScaleX="141910" custScaleY="220564">
        <dgm:presLayoutVars>
          <dgm:chMax val="0"/>
          <dgm:bulletEnabled val="1"/>
        </dgm:presLayoutVars>
      </dgm:prSet>
      <dgm:spPr/>
    </dgm:pt>
    <dgm:pt modelId="{FCBD0D42-157A-4EF7-9BC2-165A49F99F90}" type="pres">
      <dgm:prSet presAssocID="{829CECEC-64EE-42B1-9934-286D4E7BC4E5}" presName="negativeSpace" presStyleCnt="0"/>
      <dgm:spPr/>
    </dgm:pt>
    <dgm:pt modelId="{D9E50C22-D4EF-4801-92B8-BFB3ECBF6808}" type="pres">
      <dgm:prSet presAssocID="{829CECEC-64EE-42B1-9934-286D4E7BC4E5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5C59D608-D800-4C28-878D-DEF98961BB65}" type="presOf" srcId="{A528FA58-C94F-46F4-9FBA-626BBE6A4E7E}" destId="{2C154DA4-C361-4469-937A-6C046224351D}" srcOrd="0" destOrd="0" presId="urn:microsoft.com/office/officeart/2005/8/layout/list1"/>
    <dgm:cxn modelId="{6CA27E0A-CD0D-4E1A-9953-28A8F2383695}" type="presOf" srcId="{8A5EE906-E637-47A1-97F3-485CCB7A61DE}" destId="{5809F290-ABC6-4F17-B83E-D79776EFDA40}" srcOrd="0" destOrd="0" presId="urn:microsoft.com/office/officeart/2005/8/layout/list1"/>
    <dgm:cxn modelId="{1DED8410-A054-4B07-BA6B-78B1900E16C7}" srcId="{A528FA58-C94F-46F4-9FBA-626BBE6A4E7E}" destId="{6DB1FFB7-6164-4CB7-85EB-0FD1C9B76F7A}" srcOrd="2" destOrd="0" parTransId="{FEC44CEF-4B99-4E6C-AAC2-728D18C99772}" sibTransId="{A56ED8EE-A59C-4149-A2E9-4F7C5EC18963}"/>
    <dgm:cxn modelId="{4DC7F51C-A9E5-42C3-A175-A58287CECFE0}" type="presOf" srcId="{6DB1FFB7-6164-4CB7-85EB-0FD1C9B76F7A}" destId="{99DCF6A2-6755-421C-BDE3-2D37B699B2B6}" srcOrd="1" destOrd="0" presId="urn:microsoft.com/office/officeart/2005/8/layout/list1"/>
    <dgm:cxn modelId="{EC079025-DD1E-41EC-8397-863976A82E28}" srcId="{A528FA58-C94F-46F4-9FBA-626BBE6A4E7E}" destId="{295FB603-41B8-4069-BCC0-D85A61A5A6FB}" srcOrd="4" destOrd="0" parTransId="{D271AD97-E9B3-4548-BEE7-D08F0C72C317}" sibTransId="{20021372-AA88-40CC-8D72-3DB209FB1985}"/>
    <dgm:cxn modelId="{608CF230-9C45-45E1-B56B-192BDBC36FB7}" type="presOf" srcId="{CA9F2C32-0BAD-405A-B3EB-5FB1B21209A8}" destId="{5435961A-08FB-4100-BDFE-ECCFF8118A25}" srcOrd="1" destOrd="0" presId="urn:microsoft.com/office/officeart/2005/8/layout/list1"/>
    <dgm:cxn modelId="{45B6DE36-CC2F-47E0-9DAE-4A61F562ED95}" srcId="{A528FA58-C94F-46F4-9FBA-626BBE6A4E7E}" destId="{8A5EE906-E637-47A1-97F3-485CCB7A61DE}" srcOrd="3" destOrd="0" parTransId="{F10B4B85-5726-4D04-B04E-E91970CABACA}" sibTransId="{011682CF-D6E6-4709-A2A3-331CB7CCDBDE}"/>
    <dgm:cxn modelId="{FA34CB37-D5FE-4A8A-A91D-532705021C21}" type="presOf" srcId="{295FB603-41B8-4069-BCC0-D85A61A5A6FB}" destId="{31A0119C-83A8-4C1F-826B-4B1DD9192C02}" srcOrd="0" destOrd="0" presId="urn:microsoft.com/office/officeart/2005/8/layout/list1"/>
    <dgm:cxn modelId="{453EFB41-2EF1-4564-9EB5-C83D9B43B1E0}" srcId="{A528FA58-C94F-46F4-9FBA-626BBE6A4E7E}" destId="{CA9F2C32-0BAD-405A-B3EB-5FB1B21209A8}" srcOrd="0" destOrd="0" parTransId="{934BAB15-5C4D-4CCF-83C4-3EBF7E2F5F51}" sibTransId="{21E38CFE-6541-4C30-9A69-85D31B79EFFD}"/>
    <dgm:cxn modelId="{D7825162-94D5-4AFD-AD91-7B20CF9F1FA5}" type="presOf" srcId="{295FB603-41B8-4069-BCC0-D85A61A5A6FB}" destId="{23DBDF94-8844-4EF8-8E0D-15310C042DA1}" srcOrd="1" destOrd="0" presId="urn:microsoft.com/office/officeart/2005/8/layout/list1"/>
    <dgm:cxn modelId="{2CD91669-8354-4AAD-A129-3236A1439837}" type="presOf" srcId="{829CECEC-64EE-42B1-9934-286D4E7BC4E5}" destId="{996023F9-C223-4F1F-97FE-BC14E07CE829}" srcOrd="0" destOrd="0" presId="urn:microsoft.com/office/officeart/2005/8/layout/list1"/>
    <dgm:cxn modelId="{6E69EF6B-AE99-469F-9915-2E05DFEAB9A1}" type="presOf" srcId="{8A5EE906-E637-47A1-97F3-485CCB7A61DE}" destId="{4CF25752-ABDB-4174-8BB7-4714BB56C68F}" srcOrd="1" destOrd="0" presId="urn:microsoft.com/office/officeart/2005/8/layout/list1"/>
    <dgm:cxn modelId="{CD0C446C-3D6D-4A52-8800-9F44070594C4}" type="presOf" srcId="{CA9F2C32-0BAD-405A-B3EB-5FB1B21209A8}" destId="{CDC5A614-76AB-4B78-A2BF-E74FBDB375F5}" srcOrd="0" destOrd="0" presId="urn:microsoft.com/office/officeart/2005/8/layout/list1"/>
    <dgm:cxn modelId="{39EFB686-30A4-442D-8CEE-21699021FC50}" type="presOf" srcId="{829CECEC-64EE-42B1-9934-286D4E7BC4E5}" destId="{F36371ED-57D2-4E32-90F4-9FDD0BF92960}" srcOrd="1" destOrd="0" presId="urn:microsoft.com/office/officeart/2005/8/layout/list1"/>
    <dgm:cxn modelId="{2A67588B-B5F6-4860-9C92-F1EF6C6B38A6}" srcId="{A528FA58-C94F-46F4-9FBA-626BBE6A4E7E}" destId="{7BD24AD0-8C74-46BC-8A18-8882D5417F24}" srcOrd="1" destOrd="0" parTransId="{8D8E1066-7298-4555-B247-8EC45ABBE362}" sibTransId="{B292B077-D6A2-41AF-91F1-0B08071A9167}"/>
    <dgm:cxn modelId="{3FD5AC90-8847-42F8-8555-05C9F6F46994}" srcId="{A528FA58-C94F-46F4-9FBA-626BBE6A4E7E}" destId="{829CECEC-64EE-42B1-9934-286D4E7BC4E5}" srcOrd="5" destOrd="0" parTransId="{6F103EDF-3CDB-4DC9-B520-319AA845ADB4}" sibTransId="{B226EE6E-DA9A-4AC5-8A28-26E7F0091F01}"/>
    <dgm:cxn modelId="{11911AA8-96E2-4281-9807-418264A2D0EE}" type="presOf" srcId="{7BD24AD0-8C74-46BC-8A18-8882D5417F24}" destId="{A09BC631-68BB-456C-AA0A-2A0A1084D4C1}" srcOrd="0" destOrd="0" presId="urn:microsoft.com/office/officeart/2005/8/layout/list1"/>
    <dgm:cxn modelId="{92CDDEDC-80C5-461A-8035-B203AD71F039}" type="presOf" srcId="{6DB1FFB7-6164-4CB7-85EB-0FD1C9B76F7A}" destId="{748B9F1A-EBBC-4167-82D3-F4F5B82C1140}" srcOrd="0" destOrd="0" presId="urn:microsoft.com/office/officeart/2005/8/layout/list1"/>
    <dgm:cxn modelId="{E8FA2AEA-BF33-4702-BDAB-A87E787F8D90}" type="presOf" srcId="{7BD24AD0-8C74-46BC-8A18-8882D5417F24}" destId="{D9EB1013-B0FB-436D-ACF6-078FCA92ABA7}" srcOrd="1" destOrd="0" presId="urn:microsoft.com/office/officeart/2005/8/layout/list1"/>
    <dgm:cxn modelId="{2A1937E4-0488-4E9F-B14E-0894D705B568}" type="presParOf" srcId="{2C154DA4-C361-4469-937A-6C046224351D}" destId="{292F62ED-98AB-4D18-8FCB-63FD5F2B404B}" srcOrd="0" destOrd="0" presId="urn:microsoft.com/office/officeart/2005/8/layout/list1"/>
    <dgm:cxn modelId="{73D2935E-E3FB-4F9C-AA4D-AD90BC1664E9}" type="presParOf" srcId="{292F62ED-98AB-4D18-8FCB-63FD5F2B404B}" destId="{CDC5A614-76AB-4B78-A2BF-E74FBDB375F5}" srcOrd="0" destOrd="0" presId="urn:microsoft.com/office/officeart/2005/8/layout/list1"/>
    <dgm:cxn modelId="{11688FDF-D267-455E-8039-801F4FD3C0AA}" type="presParOf" srcId="{292F62ED-98AB-4D18-8FCB-63FD5F2B404B}" destId="{5435961A-08FB-4100-BDFE-ECCFF8118A25}" srcOrd="1" destOrd="0" presId="urn:microsoft.com/office/officeart/2005/8/layout/list1"/>
    <dgm:cxn modelId="{3AB194A9-340A-44B1-A624-F23E79886E56}" type="presParOf" srcId="{2C154DA4-C361-4469-937A-6C046224351D}" destId="{07994519-C9C4-4683-9D29-2CCE95DD5D6F}" srcOrd="1" destOrd="0" presId="urn:microsoft.com/office/officeart/2005/8/layout/list1"/>
    <dgm:cxn modelId="{1E5E6288-29D7-4988-B191-14C2D4C092B0}" type="presParOf" srcId="{2C154DA4-C361-4469-937A-6C046224351D}" destId="{2720A5B0-F8BD-445F-8E34-74E208995565}" srcOrd="2" destOrd="0" presId="urn:microsoft.com/office/officeart/2005/8/layout/list1"/>
    <dgm:cxn modelId="{BA0E4341-3993-426E-8406-B52B8486E51C}" type="presParOf" srcId="{2C154DA4-C361-4469-937A-6C046224351D}" destId="{B87ACF9A-8A45-47B3-96FA-8F5A54274606}" srcOrd="3" destOrd="0" presId="urn:microsoft.com/office/officeart/2005/8/layout/list1"/>
    <dgm:cxn modelId="{B1FC5822-3576-4356-86F1-F9916F5F2388}" type="presParOf" srcId="{2C154DA4-C361-4469-937A-6C046224351D}" destId="{E8CD9928-EEE0-4F46-8A94-783267334A54}" srcOrd="4" destOrd="0" presId="urn:microsoft.com/office/officeart/2005/8/layout/list1"/>
    <dgm:cxn modelId="{4C7A19AD-E0F0-4114-8EDF-AC9281F2F8E3}" type="presParOf" srcId="{E8CD9928-EEE0-4F46-8A94-783267334A54}" destId="{A09BC631-68BB-456C-AA0A-2A0A1084D4C1}" srcOrd="0" destOrd="0" presId="urn:microsoft.com/office/officeart/2005/8/layout/list1"/>
    <dgm:cxn modelId="{50D71562-5019-406F-ADC7-FC8BC198BC8A}" type="presParOf" srcId="{E8CD9928-EEE0-4F46-8A94-783267334A54}" destId="{D9EB1013-B0FB-436D-ACF6-078FCA92ABA7}" srcOrd="1" destOrd="0" presId="urn:microsoft.com/office/officeart/2005/8/layout/list1"/>
    <dgm:cxn modelId="{0A2D21A4-DDFD-4F87-AF48-78B02836FCDF}" type="presParOf" srcId="{2C154DA4-C361-4469-937A-6C046224351D}" destId="{FE12C138-5CCB-4694-990F-331BD5AE4D5E}" srcOrd="5" destOrd="0" presId="urn:microsoft.com/office/officeart/2005/8/layout/list1"/>
    <dgm:cxn modelId="{D5932508-23CB-4094-883B-AAA91EDD028E}" type="presParOf" srcId="{2C154DA4-C361-4469-937A-6C046224351D}" destId="{617007BD-3FAD-45AE-AEB4-3847712667BD}" srcOrd="6" destOrd="0" presId="urn:microsoft.com/office/officeart/2005/8/layout/list1"/>
    <dgm:cxn modelId="{F3C7371D-BC97-45D3-BE34-E3E97DAD3CC5}" type="presParOf" srcId="{2C154DA4-C361-4469-937A-6C046224351D}" destId="{83AD532C-6305-4937-9ED5-28FC4EB9FDC1}" srcOrd="7" destOrd="0" presId="urn:microsoft.com/office/officeart/2005/8/layout/list1"/>
    <dgm:cxn modelId="{FFB68918-CF79-4289-9D18-4399D1D620A1}" type="presParOf" srcId="{2C154DA4-C361-4469-937A-6C046224351D}" destId="{CF8DCF93-203F-4403-B494-81B9184FFDE2}" srcOrd="8" destOrd="0" presId="urn:microsoft.com/office/officeart/2005/8/layout/list1"/>
    <dgm:cxn modelId="{0D0AE92F-6AF2-490B-B4A8-7A4FADD8502A}" type="presParOf" srcId="{CF8DCF93-203F-4403-B494-81B9184FFDE2}" destId="{748B9F1A-EBBC-4167-82D3-F4F5B82C1140}" srcOrd="0" destOrd="0" presId="urn:microsoft.com/office/officeart/2005/8/layout/list1"/>
    <dgm:cxn modelId="{523FA383-2781-481A-B81E-5B127756DC00}" type="presParOf" srcId="{CF8DCF93-203F-4403-B494-81B9184FFDE2}" destId="{99DCF6A2-6755-421C-BDE3-2D37B699B2B6}" srcOrd="1" destOrd="0" presId="urn:microsoft.com/office/officeart/2005/8/layout/list1"/>
    <dgm:cxn modelId="{66BACD93-AE70-4F23-9DED-E28E5C2B10E0}" type="presParOf" srcId="{2C154DA4-C361-4469-937A-6C046224351D}" destId="{06DA8D50-0136-43CB-8F87-63857D01C540}" srcOrd="9" destOrd="0" presId="urn:microsoft.com/office/officeart/2005/8/layout/list1"/>
    <dgm:cxn modelId="{38D19AFB-7350-4003-AACB-14CEF5D9FF6C}" type="presParOf" srcId="{2C154DA4-C361-4469-937A-6C046224351D}" destId="{1BD63DF5-0FC5-4923-8D4A-E2A43A754A57}" srcOrd="10" destOrd="0" presId="urn:microsoft.com/office/officeart/2005/8/layout/list1"/>
    <dgm:cxn modelId="{CC6AF88D-6C0B-4A00-8562-6ED01258A645}" type="presParOf" srcId="{2C154DA4-C361-4469-937A-6C046224351D}" destId="{5B439678-B939-4A2D-8DBB-29C482D8ACB1}" srcOrd="11" destOrd="0" presId="urn:microsoft.com/office/officeart/2005/8/layout/list1"/>
    <dgm:cxn modelId="{E7A886D1-6289-4397-A259-F9314A08E597}" type="presParOf" srcId="{2C154DA4-C361-4469-937A-6C046224351D}" destId="{85D23707-5A9B-430C-A40D-DA9FD6734BF4}" srcOrd="12" destOrd="0" presId="urn:microsoft.com/office/officeart/2005/8/layout/list1"/>
    <dgm:cxn modelId="{00378F61-9EBC-4B5A-B35D-3885C81F0C6C}" type="presParOf" srcId="{85D23707-5A9B-430C-A40D-DA9FD6734BF4}" destId="{5809F290-ABC6-4F17-B83E-D79776EFDA40}" srcOrd="0" destOrd="0" presId="urn:microsoft.com/office/officeart/2005/8/layout/list1"/>
    <dgm:cxn modelId="{AFD11643-93DB-45BA-91A4-264F13CF6C32}" type="presParOf" srcId="{85D23707-5A9B-430C-A40D-DA9FD6734BF4}" destId="{4CF25752-ABDB-4174-8BB7-4714BB56C68F}" srcOrd="1" destOrd="0" presId="urn:microsoft.com/office/officeart/2005/8/layout/list1"/>
    <dgm:cxn modelId="{DC3CE884-1493-4972-AA3A-F1A7722C2DDF}" type="presParOf" srcId="{2C154DA4-C361-4469-937A-6C046224351D}" destId="{A4306D73-B8F4-400F-9157-FCAF9F6BB957}" srcOrd="13" destOrd="0" presId="urn:microsoft.com/office/officeart/2005/8/layout/list1"/>
    <dgm:cxn modelId="{419BB450-0F99-4233-AA59-C1ECC5160E15}" type="presParOf" srcId="{2C154DA4-C361-4469-937A-6C046224351D}" destId="{68C732A8-D12B-42F3-B8B3-85D668C0A605}" srcOrd="14" destOrd="0" presId="urn:microsoft.com/office/officeart/2005/8/layout/list1"/>
    <dgm:cxn modelId="{D0E1D5E1-9169-494F-8B9B-C1B6CE884B02}" type="presParOf" srcId="{2C154DA4-C361-4469-937A-6C046224351D}" destId="{4A3C084A-92FA-4D0E-BBC5-55B61FFCF83B}" srcOrd="15" destOrd="0" presId="urn:microsoft.com/office/officeart/2005/8/layout/list1"/>
    <dgm:cxn modelId="{51C0171B-1431-45D9-95D8-B4DA7813268B}" type="presParOf" srcId="{2C154DA4-C361-4469-937A-6C046224351D}" destId="{42D2ECAF-F186-4929-9D1B-E519F6C4BBAF}" srcOrd="16" destOrd="0" presId="urn:microsoft.com/office/officeart/2005/8/layout/list1"/>
    <dgm:cxn modelId="{5B2404ED-DC85-41CB-A398-B94393F0B9F2}" type="presParOf" srcId="{42D2ECAF-F186-4929-9D1B-E519F6C4BBAF}" destId="{31A0119C-83A8-4C1F-826B-4B1DD9192C02}" srcOrd="0" destOrd="0" presId="urn:microsoft.com/office/officeart/2005/8/layout/list1"/>
    <dgm:cxn modelId="{EE0CD7EE-62B7-4005-BA3B-185EA17C3B8E}" type="presParOf" srcId="{42D2ECAF-F186-4929-9D1B-E519F6C4BBAF}" destId="{23DBDF94-8844-4EF8-8E0D-15310C042DA1}" srcOrd="1" destOrd="0" presId="urn:microsoft.com/office/officeart/2005/8/layout/list1"/>
    <dgm:cxn modelId="{25A30461-750D-4C04-BFA1-2E3A7EE5A5C1}" type="presParOf" srcId="{2C154DA4-C361-4469-937A-6C046224351D}" destId="{B7932F34-9C14-491A-9647-4A0F8F40701A}" srcOrd="17" destOrd="0" presId="urn:microsoft.com/office/officeart/2005/8/layout/list1"/>
    <dgm:cxn modelId="{EA5E34B6-99CE-4FA5-BDBC-1C6626D005F2}" type="presParOf" srcId="{2C154DA4-C361-4469-937A-6C046224351D}" destId="{456B9750-6251-4526-8356-1F5635F30672}" srcOrd="18" destOrd="0" presId="urn:microsoft.com/office/officeart/2005/8/layout/list1"/>
    <dgm:cxn modelId="{E9F7D056-50F9-49B8-B0EF-51EB14ADF28B}" type="presParOf" srcId="{2C154DA4-C361-4469-937A-6C046224351D}" destId="{6B26F9E8-D693-4E6E-9892-D25848AFF643}" srcOrd="19" destOrd="0" presId="urn:microsoft.com/office/officeart/2005/8/layout/list1"/>
    <dgm:cxn modelId="{3CE223EF-C6D3-456D-B42A-4CCF46156CE6}" type="presParOf" srcId="{2C154DA4-C361-4469-937A-6C046224351D}" destId="{4D00AB31-2D18-4FC0-8335-680A6631C121}" srcOrd="20" destOrd="0" presId="urn:microsoft.com/office/officeart/2005/8/layout/list1"/>
    <dgm:cxn modelId="{FAC34413-D688-4216-97C6-2C5F0D82B249}" type="presParOf" srcId="{4D00AB31-2D18-4FC0-8335-680A6631C121}" destId="{996023F9-C223-4F1F-97FE-BC14E07CE829}" srcOrd="0" destOrd="0" presId="urn:microsoft.com/office/officeart/2005/8/layout/list1"/>
    <dgm:cxn modelId="{60AB1E08-701A-466A-B9BE-D6566CE1F4B8}" type="presParOf" srcId="{4D00AB31-2D18-4FC0-8335-680A6631C121}" destId="{F36371ED-57D2-4E32-90F4-9FDD0BF92960}" srcOrd="1" destOrd="0" presId="urn:microsoft.com/office/officeart/2005/8/layout/list1"/>
    <dgm:cxn modelId="{55A7F993-F0D9-4A19-9D9B-6D56BF7F03D4}" type="presParOf" srcId="{2C154DA4-C361-4469-937A-6C046224351D}" destId="{FCBD0D42-157A-4EF7-9BC2-165A49F99F90}" srcOrd="21" destOrd="0" presId="urn:microsoft.com/office/officeart/2005/8/layout/list1"/>
    <dgm:cxn modelId="{9C240AF4-EB54-4EE0-BB8F-A0BB7C70BBB0}" type="presParOf" srcId="{2C154DA4-C361-4469-937A-6C046224351D}" destId="{D9E50C22-D4EF-4801-92B8-BFB3ECBF680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4D79-A96D-4854-BEE6-03B8DE341FB6}">
      <dsp:nvSpPr>
        <dsp:cNvPr id="0" name=""/>
        <dsp:cNvSpPr/>
      </dsp:nvSpPr>
      <dsp:spPr>
        <a:xfrm>
          <a:off x="0" y="369694"/>
          <a:ext cx="1160872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C7375-916E-400B-9D0B-EF819EF68581}">
      <dsp:nvSpPr>
        <dsp:cNvPr id="0" name=""/>
        <dsp:cNvSpPr/>
      </dsp:nvSpPr>
      <dsp:spPr>
        <a:xfrm>
          <a:off x="580436" y="89254"/>
          <a:ext cx="8126105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47" tIns="0" rIns="307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Acesso universal à informação e ao conhecimento</a:t>
          </a:r>
          <a:endParaRPr lang="pt-PT" sz="2400" kern="1200" dirty="0"/>
        </a:p>
      </dsp:txBody>
      <dsp:txXfrm>
        <a:off x="607816" y="116634"/>
        <a:ext cx="8071345" cy="506120"/>
      </dsp:txXfrm>
    </dsp:sp>
    <dsp:sp modelId="{9BAFEDB1-4F37-42DC-98E0-C34C7D99EA57}">
      <dsp:nvSpPr>
        <dsp:cNvPr id="0" name=""/>
        <dsp:cNvSpPr/>
      </dsp:nvSpPr>
      <dsp:spPr>
        <a:xfrm>
          <a:off x="0" y="1231534"/>
          <a:ext cx="1160872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8F62A-969D-4741-89D3-EDC3C5B0E5E6}">
      <dsp:nvSpPr>
        <dsp:cNvPr id="0" name=""/>
        <dsp:cNvSpPr/>
      </dsp:nvSpPr>
      <dsp:spPr>
        <a:xfrm>
          <a:off x="580436" y="951094"/>
          <a:ext cx="8126105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47" tIns="0" rIns="307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Desenvolvimento da inovação na educação </a:t>
          </a:r>
          <a:endParaRPr lang="pt-PT" sz="2400" kern="1200" dirty="0">
            <a:latin typeface="+mn-lt"/>
          </a:endParaRPr>
        </a:p>
      </dsp:txBody>
      <dsp:txXfrm>
        <a:off x="607816" y="978474"/>
        <a:ext cx="8071345" cy="506120"/>
      </dsp:txXfrm>
    </dsp:sp>
    <dsp:sp modelId="{9DA935C5-8B9D-4A03-A01A-B9B078D5A043}">
      <dsp:nvSpPr>
        <dsp:cNvPr id="0" name=""/>
        <dsp:cNvSpPr/>
      </dsp:nvSpPr>
      <dsp:spPr>
        <a:xfrm>
          <a:off x="0" y="2093374"/>
          <a:ext cx="1160872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1DFBCB-CD2D-4AB2-BDB8-A36876D73F61}">
      <dsp:nvSpPr>
        <dsp:cNvPr id="0" name=""/>
        <dsp:cNvSpPr/>
      </dsp:nvSpPr>
      <dsp:spPr>
        <a:xfrm>
          <a:off x="580436" y="1812934"/>
          <a:ext cx="8126105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47" tIns="0" rIns="307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Melhoria da qualidade da educação</a:t>
          </a:r>
          <a:endParaRPr lang="pt-PT" sz="2400" kern="1200" dirty="0"/>
        </a:p>
      </dsp:txBody>
      <dsp:txXfrm>
        <a:off x="607816" y="1840314"/>
        <a:ext cx="8071345" cy="506120"/>
      </dsp:txXfrm>
    </dsp:sp>
    <dsp:sp modelId="{31786824-21B5-4A6E-8E3F-01390D8734F4}">
      <dsp:nvSpPr>
        <dsp:cNvPr id="0" name=""/>
        <dsp:cNvSpPr/>
      </dsp:nvSpPr>
      <dsp:spPr>
        <a:xfrm>
          <a:off x="0" y="3335187"/>
          <a:ext cx="1160872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0B402-5B6C-4C7E-8030-C0E68BDEB828}">
      <dsp:nvSpPr>
        <dsp:cNvPr id="0" name=""/>
        <dsp:cNvSpPr/>
      </dsp:nvSpPr>
      <dsp:spPr>
        <a:xfrm>
          <a:off x="222744" y="2962387"/>
          <a:ext cx="11130562" cy="9408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47" tIns="0" rIns="307147" bIns="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rPr>
            <a:t>Intercâmbio de experiências na área dos repositórios científicos / Recursos educacionais abertos e de p</a:t>
          </a:r>
          <a:r>
            <a:rPr lang="pt-PT" sz="2400" b="1" kern="1200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ráticas educacionais abertas</a:t>
          </a:r>
          <a:endParaRPr lang="pt-PT" sz="2400" kern="1200" dirty="0"/>
        </a:p>
      </dsp:txBody>
      <dsp:txXfrm>
        <a:off x="268673" y="3008316"/>
        <a:ext cx="11038704" cy="8489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172AC-206B-45C6-8ECC-7B48E2C88F63}">
      <dsp:nvSpPr>
        <dsp:cNvPr id="0" name=""/>
        <dsp:cNvSpPr/>
      </dsp:nvSpPr>
      <dsp:spPr>
        <a:xfrm>
          <a:off x="5113" y="1028308"/>
          <a:ext cx="4865575" cy="57242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1BB51B-2F55-46A6-B4E6-C2EA999549C8}">
      <dsp:nvSpPr>
        <dsp:cNvPr id="0" name=""/>
        <dsp:cNvSpPr/>
      </dsp:nvSpPr>
      <dsp:spPr>
        <a:xfrm>
          <a:off x="19861" y="4421"/>
          <a:ext cx="357442" cy="357442"/>
        </a:xfrm>
        <a:prstGeom prst="rect">
          <a:avLst/>
        </a:prstGeom>
        <a:solidFill>
          <a:srgbClr val="FFC000">
            <a:alpha val="90000"/>
          </a:srgb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5701EE-D12B-425E-8A9E-207534D3B8A0}">
      <dsp:nvSpPr>
        <dsp:cNvPr id="0" name=""/>
        <dsp:cNvSpPr/>
      </dsp:nvSpPr>
      <dsp:spPr>
        <a:xfrm>
          <a:off x="5113" y="0"/>
          <a:ext cx="4865575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400" b="0" kern="1200" dirty="0">
              <a:latin typeface="+mj-lt"/>
            </a:rPr>
            <a:t>DEPÓSITO</a:t>
          </a:r>
        </a:p>
      </dsp:txBody>
      <dsp:txXfrm>
        <a:off x="5113" y="0"/>
        <a:ext cx="4865575" cy="1028308"/>
      </dsp:txXfrm>
    </dsp:sp>
    <dsp:sp modelId="{2EAE2157-7D5F-4B62-86F2-E4CC106CBBBE}">
      <dsp:nvSpPr>
        <dsp:cNvPr id="0" name=""/>
        <dsp:cNvSpPr/>
      </dsp:nvSpPr>
      <dsp:spPr>
        <a:xfrm>
          <a:off x="5113" y="2076474"/>
          <a:ext cx="357433" cy="357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0758F0-5E23-4AF2-87BC-F2C46D5594D6}">
      <dsp:nvSpPr>
        <dsp:cNvPr id="0" name=""/>
        <dsp:cNvSpPr/>
      </dsp:nvSpPr>
      <dsp:spPr>
        <a:xfrm>
          <a:off x="345703" y="1838601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Emissões UAb</a:t>
          </a:r>
        </a:p>
      </dsp:txBody>
      <dsp:txXfrm>
        <a:off x="345703" y="1838601"/>
        <a:ext cx="4524985" cy="833179"/>
      </dsp:txXfrm>
    </dsp:sp>
    <dsp:sp modelId="{EF474127-6953-420E-8D47-6BCA0B208096}">
      <dsp:nvSpPr>
        <dsp:cNvPr id="0" name=""/>
        <dsp:cNvSpPr/>
      </dsp:nvSpPr>
      <dsp:spPr>
        <a:xfrm>
          <a:off x="5113" y="2909653"/>
          <a:ext cx="357433" cy="357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3D1440-7504-4BF4-BA21-2E962B721182}">
      <dsp:nvSpPr>
        <dsp:cNvPr id="0" name=""/>
        <dsp:cNvSpPr/>
      </dsp:nvSpPr>
      <dsp:spPr>
        <a:xfrm>
          <a:off x="345703" y="2671781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Periódicos UAb</a:t>
          </a:r>
        </a:p>
      </dsp:txBody>
      <dsp:txXfrm>
        <a:off x="345703" y="2671781"/>
        <a:ext cx="4524985" cy="833179"/>
      </dsp:txXfrm>
    </dsp:sp>
    <dsp:sp modelId="{3DC0F93F-C524-4ACD-93FC-FE8B873F7DD8}">
      <dsp:nvSpPr>
        <dsp:cNvPr id="0" name=""/>
        <dsp:cNvSpPr/>
      </dsp:nvSpPr>
      <dsp:spPr>
        <a:xfrm>
          <a:off x="5113" y="3742833"/>
          <a:ext cx="357433" cy="357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625D6B-1062-4915-8C45-DBECEDAE12EB}">
      <dsp:nvSpPr>
        <dsp:cNvPr id="0" name=""/>
        <dsp:cNvSpPr/>
      </dsp:nvSpPr>
      <dsp:spPr>
        <a:xfrm>
          <a:off x="345703" y="3504960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Documentos do Arquivo Audiovisual da UAb</a:t>
          </a:r>
        </a:p>
      </dsp:txBody>
      <dsp:txXfrm>
        <a:off x="345703" y="3504960"/>
        <a:ext cx="4524985" cy="833179"/>
      </dsp:txXfrm>
    </dsp:sp>
    <dsp:sp modelId="{CB24DF12-E89E-48DD-96EA-3DC512DFBCAF}">
      <dsp:nvSpPr>
        <dsp:cNvPr id="0" name=""/>
        <dsp:cNvSpPr/>
      </dsp:nvSpPr>
      <dsp:spPr>
        <a:xfrm>
          <a:off x="5113968" y="1028308"/>
          <a:ext cx="4865575" cy="57242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F57A77-B2C5-464E-927C-2676DE416868}">
      <dsp:nvSpPr>
        <dsp:cNvPr id="0" name=""/>
        <dsp:cNvSpPr/>
      </dsp:nvSpPr>
      <dsp:spPr>
        <a:xfrm>
          <a:off x="9627215" y="0"/>
          <a:ext cx="357442" cy="357442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4F477C-DED0-4F75-8732-552DD236F6F3}">
      <dsp:nvSpPr>
        <dsp:cNvPr id="0" name=""/>
        <dsp:cNvSpPr/>
      </dsp:nvSpPr>
      <dsp:spPr>
        <a:xfrm>
          <a:off x="5113968" y="0"/>
          <a:ext cx="4865575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400" b="0" kern="1200" dirty="0">
              <a:latin typeface="+mj-lt"/>
            </a:rPr>
            <a:t>AGREGAÇÃO</a:t>
          </a:r>
        </a:p>
      </dsp:txBody>
      <dsp:txXfrm>
        <a:off x="5113968" y="0"/>
        <a:ext cx="4865575" cy="1028308"/>
      </dsp:txXfrm>
    </dsp:sp>
    <dsp:sp modelId="{FF86A235-9B9A-4335-ACF3-2B28DD33DB31}">
      <dsp:nvSpPr>
        <dsp:cNvPr id="0" name=""/>
        <dsp:cNvSpPr/>
      </dsp:nvSpPr>
      <dsp:spPr>
        <a:xfrm>
          <a:off x="5113968" y="2076474"/>
          <a:ext cx="357433" cy="357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822CE5-D2A1-4EF8-B8FB-403EDFBB43CD}">
      <dsp:nvSpPr>
        <dsp:cNvPr id="0" name=""/>
        <dsp:cNvSpPr/>
      </dsp:nvSpPr>
      <dsp:spPr>
        <a:xfrm>
          <a:off x="5454558" y="1838601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AUTO ARQUIVO</a:t>
          </a:r>
        </a:p>
      </dsp:txBody>
      <dsp:txXfrm>
        <a:off x="5454558" y="1838601"/>
        <a:ext cx="4524985" cy="833179"/>
      </dsp:txXfrm>
    </dsp:sp>
    <dsp:sp modelId="{7E273B7E-B2C7-46AA-B4F2-8F05B7780B6E}">
      <dsp:nvSpPr>
        <dsp:cNvPr id="0" name=""/>
        <dsp:cNvSpPr/>
      </dsp:nvSpPr>
      <dsp:spPr>
        <a:xfrm flipV="1">
          <a:off x="5831526" y="2947944"/>
          <a:ext cx="45719" cy="45719"/>
        </a:xfrm>
        <a:prstGeom prst="rect">
          <a:avLst/>
        </a:prstGeom>
        <a:noFill/>
        <a:ln w="635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207DFC-D3A6-4DBE-84DA-B43E45FD5362}">
      <dsp:nvSpPr>
        <dsp:cNvPr id="0" name=""/>
        <dsp:cNvSpPr/>
      </dsp:nvSpPr>
      <dsp:spPr>
        <a:xfrm>
          <a:off x="5454558" y="2671781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  Recursos educacionais   das comunidades científicas</a:t>
          </a:r>
        </a:p>
      </dsp:txBody>
      <dsp:txXfrm>
        <a:off x="5454558" y="2671781"/>
        <a:ext cx="4524985" cy="833179"/>
      </dsp:txXfrm>
    </dsp:sp>
    <dsp:sp modelId="{8BBFDB78-7262-4445-A1EC-BD1C71F805DA}">
      <dsp:nvSpPr>
        <dsp:cNvPr id="0" name=""/>
        <dsp:cNvSpPr/>
      </dsp:nvSpPr>
      <dsp:spPr>
        <a:xfrm>
          <a:off x="5113968" y="3742833"/>
          <a:ext cx="357433" cy="357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114181-1AA4-49BC-A789-3DD67100B35C}">
      <dsp:nvSpPr>
        <dsp:cNvPr id="0" name=""/>
        <dsp:cNvSpPr/>
      </dsp:nvSpPr>
      <dsp:spPr>
        <a:xfrm>
          <a:off x="5454558" y="3504960"/>
          <a:ext cx="4524985" cy="833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PARCERIAS UAb</a:t>
          </a:r>
        </a:p>
      </dsp:txBody>
      <dsp:txXfrm>
        <a:off x="5454558" y="3504960"/>
        <a:ext cx="4524985" cy="8331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172AC-206B-45C6-8ECC-7B48E2C88F63}">
      <dsp:nvSpPr>
        <dsp:cNvPr id="0" name=""/>
        <dsp:cNvSpPr/>
      </dsp:nvSpPr>
      <dsp:spPr>
        <a:xfrm>
          <a:off x="5113" y="1028308"/>
          <a:ext cx="4865575" cy="57242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1BB51B-2F55-46A6-B4E6-C2EA999549C8}">
      <dsp:nvSpPr>
        <dsp:cNvPr id="0" name=""/>
        <dsp:cNvSpPr/>
      </dsp:nvSpPr>
      <dsp:spPr>
        <a:xfrm>
          <a:off x="19861" y="4421"/>
          <a:ext cx="357442" cy="357442"/>
        </a:xfrm>
        <a:prstGeom prst="rect">
          <a:avLst/>
        </a:prstGeom>
        <a:solidFill>
          <a:srgbClr val="FFC000">
            <a:alpha val="90000"/>
          </a:srgb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5701EE-D12B-425E-8A9E-207534D3B8A0}">
      <dsp:nvSpPr>
        <dsp:cNvPr id="0" name=""/>
        <dsp:cNvSpPr/>
      </dsp:nvSpPr>
      <dsp:spPr>
        <a:xfrm>
          <a:off x="5113" y="0"/>
          <a:ext cx="4865575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5400" b="0" kern="1200" dirty="0">
            <a:latin typeface="+mj-lt"/>
          </a:endParaRPr>
        </a:p>
      </dsp:txBody>
      <dsp:txXfrm>
        <a:off x="5113" y="0"/>
        <a:ext cx="4865575" cy="1028308"/>
      </dsp:txXfrm>
    </dsp:sp>
    <dsp:sp modelId="{CB24DF12-E89E-48DD-96EA-3DC512DFBCAF}">
      <dsp:nvSpPr>
        <dsp:cNvPr id="0" name=""/>
        <dsp:cNvSpPr/>
      </dsp:nvSpPr>
      <dsp:spPr>
        <a:xfrm>
          <a:off x="5113968" y="1028308"/>
          <a:ext cx="4865575" cy="57242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F57A77-B2C5-464E-927C-2676DE416868}">
      <dsp:nvSpPr>
        <dsp:cNvPr id="0" name=""/>
        <dsp:cNvSpPr/>
      </dsp:nvSpPr>
      <dsp:spPr>
        <a:xfrm>
          <a:off x="9627215" y="0"/>
          <a:ext cx="357442" cy="357442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4F477C-DED0-4F75-8732-552DD236F6F3}">
      <dsp:nvSpPr>
        <dsp:cNvPr id="0" name=""/>
        <dsp:cNvSpPr/>
      </dsp:nvSpPr>
      <dsp:spPr>
        <a:xfrm>
          <a:off x="5113968" y="0"/>
          <a:ext cx="4865575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400" b="0" kern="1200" dirty="0">
              <a:latin typeface="+mj-lt"/>
            </a:rPr>
            <a:t>AGREGAÇÃO</a:t>
          </a:r>
        </a:p>
      </dsp:txBody>
      <dsp:txXfrm>
        <a:off x="5113968" y="0"/>
        <a:ext cx="4865575" cy="1028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E0AC5-E9B4-48C5-AE6C-CC65430A19D1}">
      <dsp:nvSpPr>
        <dsp:cNvPr id="0" name=""/>
        <dsp:cNvSpPr/>
      </dsp:nvSpPr>
      <dsp:spPr>
        <a:xfrm>
          <a:off x="1492" y="0"/>
          <a:ext cx="2322136" cy="39378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b="1" kern="1200" dirty="0">
              <a:latin typeface="Candara" panose="020E0502030303020204" pitchFamily="34" charset="0"/>
            </a:rPr>
            <a:t>Modelo de gestão de conteúdos descentralizado</a:t>
          </a:r>
          <a:endParaRPr lang="pt-PT" sz="2200" b="1" kern="1200" dirty="0"/>
        </a:p>
      </dsp:txBody>
      <dsp:txXfrm>
        <a:off x="1492" y="1575128"/>
        <a:ext cx="2322136" cy="1575128"/>
      </dsp:txXfrm>
    </dsp:sp>
    <dsp:sp modelId="{0A7184DD-9443-4FCB-95CC-76883C8BEFA9}">
      <dsp:nvSpPr>
        <dsp:cNvPr id="0" name=""/>
        <dsp:cNvSpPr/>
      </dsp:nvSpPr>
      <dsp:spPr>
        <a:xfrm>
          <a:off x="506913" y="236269"/>
          <a:ext cx="1311294" cy="131129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7A976-DA4D-406F-8FF7-F9BF70579F23}">
      <dsp:nvSpPr>
        <dsp:cNvPr id="0" name=""/>
        <dsp:cNvSpPr/>
      </dsp:nvSpPr>
      <dsp:spPr>
        <a:xfrm>
          <a:off x="2393293" y="0"/>
          <a:ext cx="2322136" cy="3937820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b="1" kern="1200">
              <a:latin typeface="Candara" panose="020E0502030303020204" pitchFamily="34" charset="0"/>
            </a:rPr>
            <a:t>OAI-PMH</a:t>
          </a:r>
          <a:endParaRPr lang="pt-PT" sz="2200" b="1" kern="1200" dirty="0">
            <a:latin typeface="Candara" panose="020E0502030303020204" pitchFamily="34" charset="0"/>
          </a:endParaRPr>
        </a:p>
      </dsp:txBody>
      <dsp:txXfrm>
        <a:off x="2393293" y="1575128"/>
        <a:ext cx="2322136" cy="1575128"/>
      </dsp:txXfrm>
    </dsp:sp>
    <dsp:sp modelId="{776AEF29-C09E-48AA-9208-6EA1A1261D05}">
      <dsp:nvSpPr>
        <dsp:cNvPr id="0" name=""/>
        <dsp:cNvSpPr/>
      </dsp:nvSpPr>
      <dsp:spPr>
        <a:xfrm>
          <a:off x="2898714" y="236269"/>
          <a:ext cx="1311294" cy="131129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71DFF-2231-4C4E-BBEF-BB2BCE84224F}">
      <dsp:nvSpPr>
        <dsp:cNvPr id="0" name=""/>
        <dsp:cNvSpPr/>
      </dsp:nvSpPr>
      <dsp:spPr>
        <a:xfrm>
          <a:off x="4785093" y="0"/>
          <a:ext cx="2322136" cy="3937820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b="1" kern="1200">
              <a:latin typeface="Candara" panose="020E0502030303020204" pitchFamily="34" charset="0"/>
            </a:rPr>
            <a:t>Harmonização da metodologia e dos critérios</a:t>
          </a:r>
          <a:endParaRPr lang="pt-PT" sz="2200" b="1" kern="1200" dirty="0">
            <a:latin typeface="Candara" panose="020E0502030303020204" pitchFamily="34" charset="0"/>
          </a:endParaRPr>
        </a:p>
      </dsp:txBody>
      <dsp:txXfrm>
        <a:off x="4785093" y="1575128"/>
        <a:ext cx="2322136" cy="1575128"/>
      </dsp:txXfrm>
    </dsp:sp>
    <dsp:sp modelId="{C923C743-F621-4F41-AFF6-27AD7376AA2E}">
      <dsp:nvSpPr>
        <dsp:cNvPr id="0" name=""/>
        <dsp:cNvSpPr/>
      </dsp:nvSpPr>
      <dsp:spPr>
        <a:xfrm>
          <a:off x="5290515" y="236269"/>
          <a:ext cx="1311294" cy="131129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0C145-DFA9-4193-8467-2600DEF46F99}">
      <dsp:nvSpPr>
        <dsp:cNvPr id="0" name=""/>
        <dsp:cNvSpPr/>
      </dsp:nvSpPr>
      <dsp:spPr>
        <a:xfrm>
          <a:off x="284348" y="3351569"/>
          <a:ext cx="6540025" cy="188046"/>
        </a:xfrm>
        <a:prstGeom prst="leftRightArrow">
          <a:avLst/>
        </a:prstGeom>
        <a:solidFill>
          <a:srgbClr val="C00000"/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5E6B1-A1FE-4AAA-B830-EB99DA6AE900}">
      <dsp:nvSpPr>
        <dsp:cNvPr id="0" name=""/>
        <dsp:cNvSpPr/>
      </dsp:nvSpPr>
      <dsp:spPr>
        <a:xfrm>
          <a:off x="1664" y="0"/>
          <a:ext cx="1744472" cy="38788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b="1" kern="1200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Adequação ao contexto educativo </a:t>
          </a:r>
          <a:endParaRPr lang="pt-PT" sz="1900" kern="1200" dirty="0"/>
        </a:p>
      </dsp:txBody>
      <dsp:txXfrm>
        <a:off x="1664" y="1551530"/>
        <a:ext cx="1744472" cy="1551530"/>
      </dsp:txXfrm>
    </dsp:sp>
    <dsp:sp modelId="{628BF8AC-8C87-45A7-87B8-985C4DC12377}">
      <dsp:nvSpPr>
        <dsp:cNvPr id="0" name=""/>
        <dsp:cNvSpPr/>
      </dsp:nvSpPr>
      <dsp:spPr>
        <a:xfrm>
          <a:off x="228075" y="232729"/>
          <a:ext cx="1291649" cy="129164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77AE0-51C7-41CC-A1C4-6211E060DDC4}">
      <dsp:nvSpPr>
        <dsp:cNvPr id="0" name=""/>
        <dsp:cNvSpPr/>
      </dsp:nvSpPr>
      <dsp:spPr>
        <a:xfrm>
          <a:off x="1798470" y="0"/>
          <a:ext cx="1744472" cy="3878826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b="1" u="none" kern="1200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Metadados </a:t>
          </a:r>
          <a:r>
            <a:rPr lang="pt-PT" sz="1900" b="1" kern="1200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padrão Dublin Core</a:t>
          </a:r>
          <a:endParaRPr lang="pt-PT" sz="1900" b="1" kern="1200" dirty="0"/>
        </a:p>
      </dsp:txBody>
      <dsp:txXfrm>
        <a:off x="1798470" y="1551530"/>
        <a:ext cx="1744472" cy="1551530"/>
      </dsp:txXfrm>
    </dsp:sp>
    <dsp:sp modelId="{8517DE4C-7060-4801-BEB1-DA71DB7C6128}">
      <dsp:nvSpPr>
        <dsp:cNvPr id="0" name=""/>
        <dsp:cNvSpPr/>
      </dsp:nvSpPr>
      <dsp:spPr>
        <a:xfrm>
          <a:off x="2024882" y="232729"/>
          <a:ext cx="1291649" cy="129164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50BC06-CACB-4793-B73C-E0E7A10DC41D}">
      <dsp:nvSpPr>
        <dsp:cNvPr id="0" name=""/>
        <dsp:cNvSpPr/>
      </dsp:nvSpPr>
      <dsp:spPr>
        <a:xfrm>
          <a:off x="3588334" y="0"/>
          <a:ext cx="1744472" cy="3878826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b="1" kern="120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Acessibilidade</a:t>
          </a:r>
          <a:endParaRPr lang="pt-PT" sz="1900" b="1" kern="1200" dirty="0"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3588334" y="1551530"/>
        <a:ext cx="1744472" cy="1551530"/>
      </dsp:txXfrm>
    </dsp:sp>
    <dsp:sp modelId="{83F0BE57-83DD-4EB2-9740-A01E118984B5}">
      <dsp:nvSpPr>
        <dsp:cNvPr id="0" name=""/>
        <dsp:cNvSpPr/>
      </dsp:nvSpPr>
      <dsp:spPr>
        <a:xfrm>
          <a:off x="3821688" y="232729"/>
          <a:ext cx="1291649" cy="129164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79DF4D-26E8-4D27-9D1C-E67CA963D129}">
      <dsp:nvSpPr>
        <dsp:cNvPr id="0" name=""/>
        <dsp:cNvSpPr/>
      </dsp:nvSpPr>
      <dsp:spPr>
        <a:xfrm>
          <a:off x="5392083" y="0"/>
          <a:ext cx="1744472" cy="3878826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b="1" kern="1200" dirty="0"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Licença aberta </a:t>
          </a:r>
          <a:endParaRPr lang="pt-PT" sz="1900" b="1" kern="1200" dirty="0"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5392083" y="1551530"/>
        <a:ext cx="1744472" cy="1551530"/>
      </dsp:txXfrm>
    </dsp:sp>
    <dsp:sp modelId="{1651183B-0D4F-419A-A6E7-B0F2B4AFD797}">
      <dsp:nvSpPr>
        <dsp:cNvPr id="0" name=""/>
        <dsp:cNvSpPr/>
      </dsp:nvSpPr>
      <dsp:spPr>
        <a:xfrm>
          <a:off x="5618495" y="232729"/>
          <a:ext cx="1291649" cy="1291649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EA33F-8F43-4933-AC39-8780EF946EEC}">
      <dsp:nvSpPr>
        <dsp:cNvPr id="0" name=""/>
        <dsp:cNvSpPr/>
      </dsp:nvSpPr>
      <dsp:spPr>
        <a:xfrm>
          <a:off x="285528" y="3307324"/>
          <a:ext cx="6567162" cy="173296"/>
        </a:xfrm>
        <a:prstGeom prst="leftRightArrow">
          <a:avLst/>
        </a:prstGeom>
        <a:solidFill>
          <a:srgbClr val="C00000"/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E037D-251A-4C23-B6B5-F0461AB31CAD}">
      <dsp:nvSpPr>
        <dsp:cNvPr id="0" name=""/>
        <dsp:cNvSpPr/>
      </dsp:nvSpPr>
      <dsp:spPr>
        <a:xfrm rot="5400000">
          <a:off x="5358906" y="-2138202"/>
          <a:ext cx="938291" cy="552179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kern="1200" dirty="0"/>
            <a:t>PARCEIROS</a:t>
          </a:r>
        </a:p>
      </dsp:txBody>
      <dsp:txXfrm rot="-5400000">
        <a:off x="3067154" y="199354"/>
        <a:ext cx="5475992" cy="846683"/>
      </dsp:txXfrm>
    </dsp:sp>
    <dsp:sp modelId="{DE9BC059-923F-43A8-8CB4-04ACDF3D2E85}">
      <dsp:nvSpPr>
        <dsp:cNvPr id="0" name=""/>
        <dsp:cNvSpPr/>
      </dsp:nvSpPr>
      <dsp:spPr>
        <a:xfrm>
          <a:off x="0" y="2438"/>
          <a:ext cx="3106010" cy="11728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CONCETUALIZAÇÃO</a:t>
          </a:r>
          <a:endParaRPr lang="pt-PT" sz="2400" kern="1200" dirty="0"/>
        </a:p>
      </dsp:txBody>
      <dsp:txXfrm>
        <a:off x="57255" y="59693"/>
        <a:ext cx="2991500" cy="1058354"/>
      </dsp:txXfrm>
    </dsp:sp>
    <dsp:sp modelId="{1A15229B-8E6C-4CF9-99EE-65AD09088AFD}">
      <dsp:nvSpPr>
        <dsp:cNvPr id="0" name=""/>
        <dsp:cNvSpPr/>
      </dsp:nvSpPr>
      <dsp:spPr>
        <a:xfrm rot="5400000">
          <a:off x="5397763" y="-940520"/>
          <a:ext cx="938291" cy="5521796"/>
        </a:xfrm>
        <a:prstGeom prst="round2Same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12700" cap="flat" cmpd="sng" algn="ctr">
          <a:solidFill>
            <a:schemeClr val="accent1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kern="1200" dirty="0"/>
            <a:t>METADADOS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dirty="0"/>
        </a:p>
      </dsp:txBody>
      <dsp:txXfrm rot="-5400000">
        <a:off x="3106011" y="1397036"/>
        <a:ext cx="5475992" cy="846683"/>
      </dsp:txXfrm>
    </dsp:sp>
    <dsp:sp modelId="{4C9CAC4A-F10E-45A3-BA02-03EEF1B5230A}">
      <dsp:nvSpPr>
        <dsp:cNvPr id="0" name=""/>
        <dsp:cNvSpPr/>
      </dsp:nvSpPr>
      <dsp:spPr>
        <a:xfrm>
          <a:off x="0" y="1233945"/>
          <a:ext cx="3106010" cy="1172864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AGREGAÇÃO DE CONTEÚDOS</a:t>
          </a:r>
          <a:endParaRPr lang="pt-PT" sz="2400" kern="1200" dirty="0"/>
        </a:p>
      </dsp:txBody>
      <dsp:txXfrm>
        <a:off x="57255" y="1291200"/>
        <a:ext cx="2991500" cy="1058354"/>
      </dsp:txXfrm>
    </dsp:sp>
    <dsp:sp modelId="{A7038B0C-FCCA-42CE-90FF-768961336587}">
      <dsp:nvSpPr>
        <dsp:cNvPr id="0" name=""/>
        <dsp:cNvSpPr/>
      </dsp:nvSpPr>
      <dsp:spPr>
        <a:xfrm rot="5400000">
          <a:off x="5397763" y="290986"/>
          <a:ext cx="938291" cy="5521796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1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kern="1200" dirty="0"/>
            <a:t>INTEGRADA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kern="1200" dirty="0"/>
            <a:t>DIRETA </a:t>
          </a:r>
        </a:p>
      </dsp:txBody>
      <dsp:txXfrm rot="-5400000">
        <a:off x="3106011" y="2628542"/>
        <a:ext cx="5475992" cy="846683"/>
      </dsp:txXfrm>
    </dsp:sp>
    <dsp:sp modelId="{0E5A8CC1-6FB9-481B-86E2-EFC33BE88C05}">
      <dsp:nvSpPr>
        <dsp:cNvPr id="0" name=""/>
        <dsp:cNvSpPr/>
      </dsp:nvSpPr>
      <dsp:spPr>
        <a:xfrm>
          <a:off x="0" y="2465453"/>
          <a:ext cx="3106010" cy="1172864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/>
            <a:t>RECUPERAÇÃO DA INFORMAÇÃO</a:t>
          </a:r>
        </a:p>
      </dsp:txBody>
      <dsp:txXfrm>
        <a:off x="57255" y="2522708"/>
        <a:ext cx="2991500" cy="1058354"/>
      </dsp:txXfrm>
    </dsp:sp>
    <dsp:sp modelId="{0251FD37-E24A-478D-AF68-008BD1486A10}">
      <dsp:nvSpPr>
        <dsp:cNvPr id="0" name=""/>
        <dsp:cNvSpPr/>
      </dsp:nvSpPr>
      <dsp:spPr>
        <a:xfrm>
          <a:off x="0" y="3699398"/>
          <a:ext cx="3106010" cy="1172864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ACESSO AOS CONTEÚDOS</a:t>
          </a:r>
          <a:endParaRPr lang="pt-PT" sz="2400" kern="1200" dirty="0"/>
        </a:p>
      </dsp:txBody>
      <dsp:txXfrm>
        <a:off x="57255" y="3756653"/>
        <a:ext cx="2991500" cy="10583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0A5B0-F8BD-445F-8E34-74E208995565}">
      <dsp:nvSpPr>
        <dsp:cNvPr id="0" name=""/>
        <dsp:cNvSpPr/>
      </dsp:nvSpPr>
      <dsp:spPr>
        <a:xfrm>
          <a:off x="0" y="683339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5961A-08FB-4100-BDFE-ECCFF8118A25}">
      <dsp:nvSpPr>
        <dsp:cNvPr id="0" name=""/>
        <dsp:cNvSpPr/>
      </dsp:nvSpPr>
      <dsp:spPr>
        <a:xfrm>
          <a:off x="553859" y="179834"/>
          <a:ext cx="11003748" cy="6511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o Repositório Aberto numa rede de especialistas e de instituições produtoras de recursos educacionais abertos</a:t>
          </a:r>
          <a:endParaRPr lang="pt-PT" sz="1800" kern="1200" dirty="0"/>
        </a:p>
      </dsp:txBody>
      <dsp:txXfrm>
        <a:off x="585643" y="211618"/>
        <a:ext cx="10940180" cy="587536"/>
      </dsp:txXfrm>
    </dsp:sp>
    <dsp:sp modelId="{617007BD-3FAD-45AE-AEB4-3847712667BD}">
      <dsp:nvSpPr>
        <dsp:cNvPr id="0" name=""/>
        <dsp:cNvSpPr/>
      </dsp:nvSpPr>
      <dsp:spPr>
        <a:xfrm>
          <a:off x="0" y="1492844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B1013-B0FB-436D-ACF6-078FCA92ABA7}">
      <dsp:nvSpPr>
        <dsp:cNvPr id="0" name=""/>
        <dsp:cNvSpPr/>
      </dsp:nvSpPr>
      <dsp:spPr>
        <a:xfrm>
          <a:off x="553859" y="989339"/>
          <a:ext cx="11003748" cy="651104"/>
        </a:xfrm>
        <a:prstGeom prst="roundRect">
          <a:avLst/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Desenvolver atividades conjuntas de investigação na área dos recursos educacionais abertos</a:t>
          </a:r>
          <a:endParaRPr lang="pt-PT" sz="1800" kern="1200" dirty="0"/>
        </a:p>
      </dsp:txBody>
      <dsp:txXfrm>
        <a:off x="585643" y="1021123"/>
        <a:ext cx="10940180" cy="587536"/>
      </dsp:txXfrm>
    </dsp:sp>
    <dsp:sp modelId="{1BD63DF5-0FC5-4923-8D4A-E2A43A754A57}">
      <dsp:nvSpPr>
        <dsp:cNvPr id="0" name=""/>
        <dsp:cNvSpPr/>
      </dsp:nvSpPr>
      <dsp:spPr>
        <a:xfrm>
          <a:off x="0" y="2302349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CF6A2-6755-421C-BDE3-2D37B699B2B6}">
      <dsp:nvSpPr>
        <dsp:cNvPr id="0" name=""/>
        <dsp:cNvSpPr/>
      </dsp:nvSpPr>
      <dsp:spPr>
        <a:xfrm>
          <a:off x="553859" y="1798844"/>
          <a:ext cx="11003748" cy="651104"/>
        </a:xfrm>
        <a:prstGeom prst="roundRect">
          <a:avLst/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Promover a utilização de padrõe</a:t>
          </a:r>
          <a:r>
            <a:rPr lang="pt-PT" sz="1800" b="1" i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de descrição dos recursos, abertos, conjuntamente com a utilização de protocolos de interoperabilidade de modo a viabilizar o acesso integrado a conteúdos REA</a:t>
          </a:r>
          <a:endParaRPr lang="pt-PT" sz="1800" kern="1200" dirty="0"/>
        </a:p>
      </dsp:txBody>
      <dsp:txXfrm>
        <a:off x="585643" y="1830628"/>
        <a:ext cx="10940180" cy="587536"/>
      </dsp:txXfrm>
    </dsp:sp>
    <dsp:sp modelId="{68C732A8-D12B-42F3-B8B3-85D668C0A605}">
      <dsp:nvSpPr>
        <dsp:cNvPr id="0" name=""/>
        <dsp:cNvSpPr/>
      </dsp:nvSpPr>
      <dsp:spPr>
        <a:xfrm>
          <a:off x="0" y="3111853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F25752-ABDB-4174-8BB7-4714BB56C68F}">
      <dsp:nvSpPr>
        <dsp:cNvPr id="0" name=""/>
        <dsp:cNvSpPr/>
      </dsp:nvSpPr>
      <dsp:spPr>
        <a:xfrm>
          <a:off x="553859" y="2608349"/>
          <a:ext cx="11003748" cy="651104"/>
        </a:xfrm>
        <a:prstGeom prst="roundRect">
          <a:avLst/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um espaço virtual de interação, aprendizagem e trabalho em rede </a:t>
          </a:r>
          <a:endParaRPr lang="pt-PT" sz="1800" kern="1200" dirty="0"/>
        </a:p>
      </dsp:txBody>
      <dsp:txXfrm>
        <a:off x="585643" y="2640133"/>
        <a:ext cx="10940180" cy="587536"/>
      </dsp:txXfrm>
    </dsp:sp>
    <dsp:sp modelId="{456B9750-6251-4526-8356-1F5635F30672}">
      <dsp:nvSpPr>
        <dsp:cNvPr id="0" name=""/>
        <dsp:cNvSpPr/>
      </dsp:nvSpPr>
      <dsp:spPr>
        <a:xfrm>
          <a:off x="0" y="3921358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BDF94-8844-4EF8-8E0D-15310C042DA1}">
      <dsp:nvSpPr>
        <dsp:cNvPr id="0" name=""/>
        <dsp:cNvSpPr/>
      </dsp:nvSpPr>
      <dsp:spPr>
        <a:xfrm>
          <a:off x="553859" y="3417853"/>
          <a:ext cx="11003748" cy="651104"/>
        </a:xfrm>
        <a:prstGeom prst="roundRect">
          <a:avLst/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SimSun" panose="02010600030101010101" pitchFamily="2" charset="-122"/>
              <a:cs typeface="Arial" panose="020B0604020202020204" pitchFamily="34" charset="0"/>
            </a:rPr>
            <a:t>Contribuir para o diálogo, disseminação do conhecimento e divulgação de práticas, extensíveis a comunidades com interesse na implementação de práticas educacionais abertas</a:t>
          </a:r>
          <a:endParaRPr lang="pt-PT" sz="1800" kern="1200" dirty="0"/>
        </a:p>
      </dsp:txBody>
      <dsp:txXfrm>
        <a:off x="585643" y="3449637"/>
        <a:ext cx="10940180" cy="587536"/>
      </dsp:txXfrm>
    </dsp:sp>
    <dsp:sp modelId="{D9E50C22-D4EF-4801-92B8-BFB3ECBF6808}">
      <dsp:nvSpPr>
        <dsp:cNvPr id="0" name=""/>
        <dsp:cNvSpPr/>
      </dsp:nvSpPr>
      <dsp:spPr>
        <a:xfrm>
          <a:off x="0" y="4730863"/>
          <a:ext cx="11562734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371ED-57D2-4E32-90F4-9FDD0BF92960}">
      <dsp:nvSpPr>
        <dsp:cNvPr id="0" name=""/>
        <dsp:cNvSpPr/>
      </dsp:nvSpPr>
      <dsp:spPr>
        <a:xfrm>
          <a:off x="553859" y="4227358"/>
          <a:ext cx="11003748" cy="651104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931" tIns="0" rIns="3059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Apoiar o desenvolvimento e oferta de ferramentas de capacitação e de educação ao longo da vida </a:t>
          </a:r>
          <a:endParaRPr lang="pt-PT" sz="1800" kern="1200" dirty="0"/>
        </a:p>
      </dsp:txBody>
      <dsp:txXfrm>
        <a:off x="585643" y="4259142"/>
        <a:ext cx="10940180" cy="587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1D679-32FA-4D7B-A32B-9B1056347FBB}" type="datetimeFigureOut">
              <a:rPr lang="pt-PT" smtClean="0"/>
              <a:t>01/06/2026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B5686-F303-4058-96F8-94C130EBD5C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029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B5686-F303-4058-96F8-94C130EBD5C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2755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B5686-F303-4058-96F8-94C130EBD5C4}" type="slidenum">
              <a:rPr lang="pt-PT" smtClean="0"/>
              <a:t>23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4531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B5686-F303-4058-96F8-94C130EBD5C4}" type="slidenum">
              <a:rPr lang="pt-PT" smtClean="0"/>
              <a:t>24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9810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B5686-F303-4058-96F8-94C130EBD5C4}" type="slidenum">
              <a:rPr lang="pt-PT" smtClean="0"/>
              <a:t>25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1937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0CF21-0328-4308-9C82-26E5B59EB3C3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57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6438-A4E4-46BC-A816-F579345939FF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18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96CA-A6D4-4475-9B60-A8BFB6598DA2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30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961BC-8B10-43B0-BC1C-817FCBAA3E5B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68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DACDC-1A09-47CB-9FAE-F7C97EA2E55C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675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5D93-F541-41FA-A406-3F385AD31315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96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B498-3B26-4C89-8397-CC2DBA946E5A}" type="datetime1">
              <a:rPr lang="pt-PT" smtClean="0"/>
              <a:t>01/06/2026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5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AC03-4400-4EC3-BB67-3A6665BB5446}" type="datetime1">
              <a:rPr lang="pt-PT" smtClean="0"/>
              <a:t>01/06/2026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3969-5C64-4833-A394-A9D0F2A10D33}" type="datetime1">
              <a:rPr lang="pt-PT" smtClean="0"/>
              <a:t>01/06/2026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98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4926-8C0F-4E2F-B229-FAF1A41E19FE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5719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7312-6369-45B4-A0BD-29038D10B1C3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62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22479-6474-4CC8-A1FA-76292E612E16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/>
              <a:t>Recursos educacionais abertos na Universidade Aberta. A rede come estratégia de comunicação e sustentabilidade 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32BD8-F0B9-4911-8CEE-B6DEF3B21BE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279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.jpeg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microsoft.com/office/2007/relationships/diagramDrawing" Target="../diagrams/drawin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hyperlink" Target="mailto:maria.carvalho@uab.pt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6999" y="1961535"/>
            <a:ext cx="11478000" cy="2062032"/>
          </a:xfrm>
        </p:spPr>
        <p:txBody>
          <a:bodyPr>
            <a:normAutofit fontScale="90000"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</a:pPr>
            <a:br>
              <a:rPr lang="pt-PT" sz="3600" b="1" dirty="0"/>
            </a:br>
            <a:br>
              <a:rPr lang="pt-PT" sz="3600" b="1" dirty="0"/>
            </a:br>
            <a:br>
              <a:rPr lang="pt-PT" sz="3600" b="1" dirty="0"/>
            </a:br>
            <a:r>
              <a:rPr lang="pt-PT" sz="4000" b="1" dirty="0"/>
              <a:t>Recursos educacionais abertos na Universidade Aberta</a:t>
            </a:r>
            <a:br>
              <a:rPr lang="pt-PT" sz="4000" b="1" dirty="0"/>
            </a:br>
            <a:r>
              <a:rPr lang="pt-PT" sz="4000" b="1" dirty="0">
                <a:solidFill>
                  <a:prstClr val="black"/>
                </a:solidFill>
                <a:ea typeface="+mn-ea"/>
                <a:cs typeface="+mn-cs"/>
              </a:rPr>
              <a:t>A rede como estratégia de comunicação e sustentabilidade</a:t>
            </a:r>
            <a:endParaRPr lang="pt-PT" sz="4000" b="1" dirty="0"/>
          </a:p>
        </p:txBody>
      </p:sp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</a:t>
            </a:fld>
            <a:endParaRPr lang="pt-PT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4667864" y="5641173"/>
            <a:ext cx="2856271" cy="907384"/>
          </a:xfrm>
        </p:spPr>
        <p:txBody>
          <a:bodyPr/>
          <a:lstStyle/>
          <a:p>
            <a:r>
              <a:rPr lang="pt-PT" dirty="0"/>
              <a:t>Madalena Carvalho</a:t>
            </a:r>
          </a:p>
          <a:p>
            <a:r>
              <a:rPr lang="pt-PT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2385013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12" name="Marcador de Posição do Número do Diapositivo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10</a:t>
            </a:fld>
            <a:endParaRPr lang="pt-PT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22019974"/>
              </p:ext>
            </p:extLst>
          </p:nvPr>
        </p:nvGraphicFramePr>
        <p:xfrm>
          <a:off x="2507226" y="2035278"/>
          <a:ext cx="7108723" cy="3937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2724607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11</a:t>
            </a:fld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26467509"/>
              </p:ext>
            </p:extLst>
          </p:nvPr>
        </p:nvGraphicFramePr>
        <p:xfrm>
          <a:off x="2507226" y="1673205"/>
          <a:ext cx="7138220" cy="387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84700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12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254426116"/>
              </p:ext>
            </p:extLst>
          </p:nvPr>
        </p:nvGraphicFramePr>
        <p:xfrm>
          <a:off x="2507225" y="1263779"/>
          <a:ext cx="8627807" cy="487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Imagem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1577" y="5067241"/>
            <a:ext cx="5523455" cy="964849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5661397" y="5011056"/>
            <a:ext cx="5423813" cy="1077218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pt-PT" dirty="0"/>
          </a:p>
          <a:p>
            <a:pPr algn="ctr"/>
            <a:r>
              <a:rPr lang="pt-PT" sz="2800" b="1" dirty="0"/>
              <a:t>REPOSITÓRIO DE ORIGEM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31855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13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226" y="1266070"/>
            <a:ext cx="7875639" cy="4230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aixaDeTexto 5"/>
          <p:cNvSpPr txBox="1"/>
          <p:nvPr/>
        </p:nvSpPr>
        <p:spPr>
          <a:xfrm>
            <a:off x="6548284" y="5127223"/>
            <a:ext cx="2448232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pt-PT" dirty="0">
              <a:ln w="38100">
                <a:solidFill>
                  <a:srgbClr val="C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9864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14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226" y="1266070"/>
            <a:ext cx="7905135" cy="4367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29863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15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227" y="1266070"/>
            <a:ext cx="7875638" cy="4323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00236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16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225" y="1261449"/>
            <a:ext cx="7860890" cy="4713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Oval 16"/>
          <p:cNvSpPr/>
          <p:nvPr/>
        </p:nvSpPr>
        <p:spPr>
          <a:xfrm>
            <a:off x="8020595" y="5335128"/>
            <a:ext cx="1907177" cy="9437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484082" y="5335128"/>
            <a:ext cx="1907177" cy="9437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73695" y="5221865"/>
            <a:ext cx="1907177" cy="9437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2754" y="2227561"/>
            <a:ext cx="7360058" cy="1033148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2754" y="3489974"/>
            <a:ext cx="7258172" cy="278893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491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6070"/>
            <a:ext cx="12192000" cy="5090279"/>
          </a:xfrm>
          <a:prstGeom prst="rect">
            <a:avLst/>
          </a:prstGeom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17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7" y="6356350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13387" y="3164396"/>
            <a:ext cx="9365226" cy="2862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  <a:effectLst>
            <a:reflection blurRad="6350" stA="50000" endA="300" endPos="55000" dir="5400000" sy="-100000" algn="bl" rotWithShape="0"/>
          </a:effectLst>
          <a:scene3d>
            <a:camera prst="perspectiveRelaxed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60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+ 50.000 objetos de aprendizagem</a:t>
            </a:r>
          </a:p>
        </p:txBody>
      </p:sp>
      <p:sp>
        <p:nvSpPr>
          <p:cNvPr id="15" name="AutoShape 2" descr="Resultado de imagem para rede digit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7500" y="1273268"/>
            <a:ext cx="1714500" cy="2676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4082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2560933" y="1886478"/>
            <a:ext cx="933241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28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 sistema permite a convergência e interoperabilidade no desenvolvimento de fontes de informação para a gestão e utilização de recursos educacionais abertos, abrindo novos espaços para o desenvolvimento de trabalho colaborativo e de aprendizagem em rede. </a:t>
            </a:r>
            <a:endParaRPr lang="pt-PT" sz="2800" b="1" dirty="0">
              <a:effectLst/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18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6701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4565509" cy="1272316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548868" y="1886478"/>
            <a:ext cx="937823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>
                <a:latin typeface="Candara" panose="020E0502030303020204" pitchFamily="34" charset="0"/>
                <a:ea typeface="Cambria" panose="02040503050406030204" pitchFamily="18" charset="0"/>
                <a:cs typeface="Trebuchet MS" panose="020B0603020202020204" pitchFamily="34" charset="0"/>
              </a:rPr>
              <a:t>As dinâmicas de colaboração implementadas deverão ser capitalizadas para fomentar o diálogo, o intercâmbio de experiências e o desenvolvimento de reflexão e trabalho conjunto, nomeadamente na elaboração de políticas, princípios e práticas orientadoras na área dos REA.</a:t>
            </a:r>
            <a:endParaRPr lang="pt-PT" sz="2800" b="1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19</a:t>
            </a:fld>
            <a:endParaRPr lang="pt-PT"/>
          </a:p>
        </p:txBody>
      </p:sp>
      <p:sp>
        <p:nvSpPr>
          <p:cNvPr id="8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5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" name="AutoShape 4" descr="Resultado de imagem para educaÃ§aÃ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07975" y="2136339"/>
            <a:ext cx="115349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pt-PT" sz="28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Conteúdos educacionais, publicados sob um processo de avaliação, com base em critérios de qualidade e de pertinência objetivos, adequadamente descritos e indexados para facilitar a recuperação da informação, a interoperabilidade e utilização livre por um conjunto alargado de utilizadores.</a:t>
            </a:r>
            <a:endParaRPr lang="pt-PT" sz="2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374" y="905706"/>
            <a:ext cx="1540182" cy="1499292"/>
          </a:xfrm>
          <a:prstGeom prst="rect">
            <a:avLst/>
          </a:prstGeom>
        </p:spPr>
      </p:pic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127040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507226" y="3093665"/>
            <a:ext cx="9315381" cy="286232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2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</a:t>
            </a:r>
            <a:r>
              <a:rPr lang="pt-PT" sz="2400" b="1" dirty="0">
                <a:latin typeface="Candara" panose="020E0502030303020204" pitchFamily="34" charset="0"/>
                <a:ea typeface="Cambria" panose="02040503050406030204" pitchFamily="18" charset="0"/>
                <a:cs typeface="Tahoma" panose="020B0604030504040204" pitchFamily="34" charset="0"/>
              </a:rPr>
              <a:t>romove a </a:t>
            </a:r>
            <a:r>
              <a:rPr lang="pt-PT" sz="2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educação inclusiva, equitativa e de qualidade para todos, enquanto elemento fundamental para a sustentabilidade do planeta, bem como a relevância da tecnologia para impulsionar o progresso humano, eliminar o fosso digital e fomentar o desenvolvimento de sociedades do conhecimento. 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20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5" name="AutoShape 2" descr="Resultado de imagem para ODS 203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45758"/>
            <a:ext cx="2507226" cy="132258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287054"/>
            <a:ext cx="5726607" cy="115632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0541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21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5" name="AutoShape 2" descr="Resultado de imagem para ODS 203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2560933" y="3160371"/>
            <a:ext cx="9368659" cy="242374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2400" b="1" dirty="0">
                <a:latin typeface="Candara" panose="020E0502030303020204" pitchFamily="34" charset="0"/>
                <a:ea typeface="Cambria" panose="02040503050406030204" pitchFamily="18" charset="0"/>
                <a:cs typeface="Tahoma" panose="020B0604030504040204" pitchFamily="34" charset="0"/>
              </a:rPr>
              <a:t>Potencia o trabalho colaborativo e a agregação de conteúdos através do estabelecimento de parcerias. </a:t>
            </a:r>
          </a:p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2400" b="1" dirty="0">
                <a:latin typeface="Candara" panose="020E0502030303020204" pitchFamily="34" charset="0"/>
                <a:ea typeface="Cambria" panose="02040503050406030204" pitchFamily="18" charset="0"/>
                <a:cs typeface="Tahoma" panose="020B0604030504040204" pitchFamily="34" charset="0"/>
              </a:rPr>
              <a:t>Fortalecer os meios de implementação e revitalizar a parceria global para o desenvolvimento sustentável.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45758"/>
            <a:ext cx="2507226" cy="132258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1245758"/>
            <a:ext cx="5779885" cy="1165968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1587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22</a:t>
            </a:fld>
            <a:endParaRPr lang="pt-PT"/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85732703"/>
              </p:ext>
            </p:extLst>
          </p:nvPr>
        </p:nvGraphicFramePr>
        <p:xfrm>
          <a:off x="307975" y="1188830"/>
          <a:ext cx="11562735" cy="5162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3512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35961A-08FB-4100-BDFE-ECCFF8118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720A5B0-F8BD-445F-8E34-74E2089955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EB1013-B0FB-436D-ACF6-078FCA92A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7007BD-3FAD-45AE-AEB4-384771266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9DCF6A2-6755-421C-BDE3-2D37B699B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D63DF5-0FC5-4923-8D4A-E2A43A754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F25752-ABDB-4174-8BB7-4714BB56C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C732A8-D12B-42F3-B8B3-85D668C0A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DBDF94-8844-4EF8-8E0D-15310C042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6B9750-6251-4526-8356-1F5635F30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6371ED-57D2-4E32-90F4-9FDD0BF929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E50C22-D4EF-4801-92B8-BFB3ECBF6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215" y="1440577"/>
            <a:ext cx="3302410" cy="181845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440577"/>
            <a:ext cx="2117169" cy="1818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10" name="AutoShape 4" descr="Resultado de imagem para medir o us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23</a:t>
            </a:fld>
            <a:endParaRPr lang="pt-PT"/>
          </a:p>
        </p:txBody>
      </p:sp>
      <p:pic>
        <p:nvPicPr>
          <p:cNvPr id="1026" name="Picture 2" descr="Resultado de imagem para grÃ¡fic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2" y="1947921"/>
            <a:ext cx="3543334" cy="2213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3" name="Retângulo 2"/>
          <p:cNvSpPr/>
          <p:nvPr/>
        </p:nvSpPr>
        <p:spPr>
          <a:xfrm>
            <a:off x="328510" y="5214505"/>
            <a:ext cx="11534980" cy="76944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4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Aferir o grau de (</a:t>
            </a:r>
            <a:r>
              <a:rPr lang="pt-PT" sz="4400" b="1" dirty="0" err="1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</a:t>
            </a:r>
            <a:r>
              <a:rPr lang="pt-PT" sz="4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)utilização dos recursos</a:t>
            </a:r>
            <a:endParaRPr lang="pt-PT" sz="4400" b="1" dirty="0"/>
          </a:p>
        </p:txBody>
      </p:sp>
      <p:sp>
        <p:nvSpPr>
          <p:cNvPr id="14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328897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4" descr="Resultado de imagem para medir o us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24</a:t>
            </a:fld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2418736" y="1826365"/>
            <a:ext cx="77281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4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Quer saber mais?</a:t>
            </a:r>
          </a:p>
          <a:p>
            <a:pPr algn="ctr">
              <a:lnSpc>
                <a:spcPct val="150000"/>
              </a:lnSpc>
            </a:pPr>
            <a:r>
              <a:rPr lang="pt-PT" sz="4400" b="1" dirty="0">
                <a:solidFill>
                  <a:srgbClr val="009900"/>
                </a:solidFill>
                <a:latin typeface="Candara" panose="020E0502030303020204" pitchFamily="34" charset="0"/>
              </a:rPr>
              <a:t>Quer integrar esta rede? </a:t>
            </a:r>
            <a:endParaRPr lang="pt-PT" sz="4400" dirty="0">
              <a:solidFill>
                <a:srgbClr val="0099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265538" y="3580691"/>
            <a:ext cx="6034548" cy="152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PT" sz="5400" b="1" dirty="0">
                <a:latin typeface="Candara" panose="020E0502030303020204" pitchFamily="34" charset="0"/>
              </a:rPr>
              <a:t>Fale comigo! </a:t>
            </a:r>
            <a:endParaRPr lang="pt-PT" sz="5400" b="1" dirty="0"/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24762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4" descr="Resultado de imagem para medir o us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25</a:t>
            </a:fld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2872248" y="1971401"/>
            <a:ext cx="6447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Grata pela vossa atenção!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3065206" y="5343752"/>
            <a:ext cx="60615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dirty="0">
                <a:latin typeface="Candara" panose="020E0502030303020204" pitchFamily="34" charset="0"/>
                <a:hlinkClick r:id="rId5"/>
              </a:rPr>
              <a:t>maria.carvalho@uab.pt</a:t>
            </a:r>
            <a:endParaRPr lang="pt-PT" sz="2800" dirty="0">
              <a:latin typeface="Candara" panose="020E0502030303020204" pitchFamily="34" charset="0"/>
            </a:endParaRPr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2923" y="3104655"/>
            <a:ext cx="2086153" cy="209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59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677038"/>
            <a:ext cx="4930685" cy="3484273"/>
          </a:xfrm>
          <a:prstGeom prst="rect">
            <a:avLst/>
          </a:prstGeom>
        </p:spPr>
      </p:pic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3</a:t>
            </a:fld>
            <a:endParaRPr lang="pt-PT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75" y="1663012"/>
            <a:ext cx="11754107" cy="1481456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1060" y="3118518"/>
            <a:ext cx="3609975" cy="971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1060" y="5035669"/>
            <a:ext cx="4733925" cy="95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318954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366252" y="2859703"/>
            <a:ext cx="11459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pt-PT" sz="2800" b="1" dirty="0">
                <a:latin typeface="Candara" panose="020E0502030303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Sistema agregador de práticas colaborativas e de interação social que promove e dá suporte ao desenvolvimento de ambientes de aprendizagem e de investigação, flexíveis e abertos, propiciando o desenvolvimento de novas oportunidades de </a:t>
            </a:r>
            <a:r>
              <a:rPr lang="pt-PT" sz="28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inovação pedagógica</a:t>
            </a:r>
            <a:r>
              <a:rPr lang="pt-PT" sz="2800" b="1" dirty="0">
                <a:latin typeface="Candara" panose="020E0502030303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. </a:t>
            </a:r>
            <a:endParaRPr lang="pt-PT" sz="2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4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57" y="312406"/>
            <a:ext cx="4930685" cy="3484273"/>
          </a:xfrm>
          <a:prstGeom prst="rect">
            <a:avLst/>
          </a:prstGeom>
        </p:spPr>
      </p:pic>
      <p:sp>
        <p:nvSpPr>
          <p:cNvPr id="9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2973950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307975" y="1650316"/>
            <a:ext cx="2161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b="1" dirty="0">
                <a:latin typeface="Candara" panose="020E0502030303020204" pitchFamily="34" charset="0"/>
              </a:rPr>
              <a:t>OBJETIVOS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5</a:t>
            </a:fld>
            <a:endParaRPr lang="pt-PT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64602017"/>
              </p:ext>
            </p:extLst>
          </p:nvPr>
        </p:nvGraphicFramePr>
        <p:xfrm>
          <a:off x="307975" y="2453108"/>
          <a:ext cx="11608722" cy="3903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</p:spTree>
    <p:extLst>
      <p:ext uri="{BB962C8B-B14F-4D97-AF65-F5344CB8AC3E}">
        <p14:creationId xmlns:p14="http://schemas.microsoft.com/office/powerpoint/2010/main" val="96959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C7375-916E-400B-9D0B-EF819EF685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F14D79-A96D-4854-BEE6-03B8DE341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28F62A-969D-4741-89D3-EDC3C5B0E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AFEDB1-4F37-42DC-98E0-C34C7D99E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1DFBCB-CD2D-4AB2-BDB8-A36876D73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A935C5-8B9D-4A03-A01A-B9B078D5A0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A0B402-5B6C-4C7E-8030-C0E68BDEB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786824-21B5-4A6E-8E3F-01390D873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646764771"/>
              </p:ext>
            </p:extLst>
          </p:nvPr>
        </p:nvGraphicFramePr>
        <p:xfrm>
          <a:off x="1103670" y="1961292"/>
          <a:ext cx="9984658" cy="4342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6</a:t>
            </a:fld>
            <a:endParaRPr lang="pt-PT"/>
          </a:p>
        </p:txBody>
      </p:sp>
      <p:sp>
        <p:nvSpPr>
          <p:cNvPr id="1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1313925"/>
            <a:ext cx="1651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b="1" dirty="0">
                <a:latin typeface="Candara" panose="020E0502030303020204" pitchFamily="34" charset="0"/>
              </a:rPr>
              <a:t>ACERVO</a:t>
            </a:r>
          </a:p>
        </p:txBody>
      </p:sp>
    </p:spTree>
    <p:extLst>
      <p:ext uri="{BB962C8B-B14F-4D97-AF65-F5344CB8AC3E}">
        <p14:creationId xmlns:p14="http://schemas.microsoft.com/office/powerpoint/2010/main" val="360390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91BB51B-2F55-46A6-B4E6-C2EA99954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6172AC-206B-45C6-8ECC-7B48E2C88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25701EE-D12B-425E-8A9E-207534D3B8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AE2157-7D5F-4B62-86F2-E4CC106CB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60758F0-5E23-4AF2-87BC-F2C46D559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F474127-6953-420E-8D47-6BCA0B208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D3D1440-7504-4BF4-BA21-2E962B7211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DC0F93F-C524-4ACD-93FC-FE8B873F7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A625D6B-1062-4915-8C45-DBECEDAE12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B24DF12-E89E-48DD-96EA-3DC512DFBC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DF57A77-B2C5-464E-927C-2676DE416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B4F477C-DED0-4F75-8732-552DD236F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86A235-9B9A-4335-ACF3-2B28DD33D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822CE5-D2A1-4EF8-B8FB-403EDFBB4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E273B7E-B2C7-46AA-B4F2-8F05B7780B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B207DFC-D3A6-4DBE-84DA-B43E45FD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BBFDB78-7262-4445-A1EC-BD1C71F80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0114181-1AA4-49BC-A789-3DD67100B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778959873"/>
              </p:ext>
            </p:extLst>
          </p:nvPr>
        </p:nvGraphicFramePr>
        <p:xfrm>
          <a:off x="1103670" y="1961292"/>
          <a:ext cx="9984658" cy="4342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7</a:t>
            </a:fld>
            <a:endParaRPr lang="pt-PT"/>
          </a:p>
        </p:txBody>
      </p:sp>
      <p:sp>
        <p:nvSpPr>
          <p:cNvPr id="1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988142" y="1898700"/>
            <a:ext cx="5107858" cy="44576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15" name="Retângulo 14"/>
          <p:cNvSpPr/>
          <p:nvPr/>
        </p:nvSpPr>
        <p:spPr>
          <a:xfrm>
            <a:off x="351503" y="3671840"/>
            <a:ext cx="11488994" cy="131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</a:pPr>
            <a:r>
              <a:rPr lang="pt-PT" sz="2800" b="1" dirty="0">
                <a:latin typeface="Candara" panose="020E0502030303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</a:t>
            </a:r>
            <a:r>
              <a:rPr lang="pt-PT" sz="2800" b="1" dirty="0">
                <a:latin typeface="Candara" panose="020E0502030303020204" pitchFamily="34" charset="0"/>
                <a:ea typeface="SimSun" panose="02010600030101010101" pitchFamily="2" charset="-122"/>
                <a:cs typeface="Tahoma" panose="020B0604030504040204" pitchFamily="34" charset="0"/>
              </a:rPr>
              <a:t>rabalho colaborativo e </a:t>
            </a:r>
            <a:r>
              <a:rPr lang="pt-PT" sz="2800" b="1" dirty="0">
                <a:latin typeface="Candara" panose="020E0502030303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integração em redes de investigação, produção e disponibilização de recursos educacionais abertos. </a:t>
            </a:r>
            <a:endParaRPr lang="pt-PT" sz="2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09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m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528" y="1618121"/>
            <a:ext cx="3282943" cy="2319894"/>
          </a:xfrm>
          <a:prstGeom prst="rect">
            <a:avLst/>
          </a:prstGeom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cxnSp>
        <p:nvCxnSpPr>
          <p:cNvPr id="23" name="Conexão reta unidirecional 22"/>
          <p:cNvCxnSpPr/>
          <p:nvPr/>
        </p:nvCxnSpPr>
        <p:spPr>
          <a:xfrm flipV="1">
            <a:off x="6080445" y="3312066"/>
            <a:ext cx="0" cy="845566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em ângulos retos 25"/>
          <p:cNvCxnSpPr/>
          <p:nvPr/>
        </p:nvCxnSpPr>
        <p:spPr>
          <a:xfrm rot="10800000" flipV="1">
            <a:off x="3258029" y="2778068"/>
            <a:ext cx="1444756" cy="1379563"/>
          </a:xfrm>
          <a:prstGeom prst="bentConnector3">
            <a:avLst/>
          </a:prstGeom>
          <a:ln w="38100"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em ângulos retos 28"/>
          <p:cNvCxnSpPr/>
          <p:nvPr/>
        </p:nvCxnSpPr>
        <p:spPr>
          <a:xfrm>
            <a:off x="7582578" y="2778069"/>
            <a:ext cx="1351392" cy="1332740"/>
          </a:xfrm>
          <a:prstGeom prst="bentConnector3">
            <a:avLst/>
          </a:prstGeom>
          <a:ln w="38100"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8</a:t>
            </a:fld>
            <a:endParaRPr lang="pt-PT"/>
          </a:p>
        </p:txBody>
      </p:sp>
      <p:sp>
        <p:nvSpPr>
          <p:cNvPr id="18" name="Retângulo arredondado 17"/>
          <p:cNvSpPr/>
          <p:nvPr/>
        </p:nvSpPr>
        <p:spPr>
          <a:xfrm>
            <a:off x="2978370" y="1269148"/>
            <a:ext cx="6253316" cy="7661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>
                <a:latin typeface="Candara" panose="020E0502030303020204" pitchFamily="34" charset="0"/>
              </a:rPr>
              <a:t>Interface de pesquisa integrada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4165600"/>
            <a:ext cx="2962275" cy="219075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5828" y="4284768"/>
            <a:ext cx="2438400" cy="21145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465" y="4233862"/>
            <a:ext cx="3352800" cy="2305050"/>
          </a:xfrm>
          <a:prstGeom prst="rect">
            <a:avLst/>
          </a:prstGeom>
        </p:spPr>
      </p:pic>
      <p:sp>
        <p:nvSpPr>
          <p:cNvPr id="17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3476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230" y="1290275"/>
            <a:ext cx="1956010" cy="14676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6070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4748981" y="1290275"/>
            <a:ext cx="7093974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t-PT" sz="20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Portal de objetos educacionais abertos para uso de alunos e professores da educação básica, superior e pós graduação, bem como</a:t>
            </a:r>
            <a:r>
              <a:rPr lang="pt-PT" sz="2000" b="1" dirty="0">
                <a:solidFill>
                  <a:srgbClr val="333333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para qualquer cidadão que tenha interesse na utilização de objetos educacionais abertos</a:t>
            </a:r>
            <a:r>
              <a:rPr lang="pt-PT" sz="20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.</a:t>
            </a:r>
            <a:r>
              <a:rPr lang="pt-PT" sz="2000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65" y="102284"/>
            <a:ext cx="3353538" cy="107208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596" y="160338"/>
            <a:ext cx="3638675" cy="1014026"/>
          </a:xfrm>
          <a:prstGeom prst="rect">
            <a:avLst/>
          </a:prstGeom>
        </p:spPr>
      </p:pic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9</a:t>
            </a:fld>
            <a:endParaRPr lang="pt-PT" dirty="0"/>
          </a:p>
        </p:txBody>
      </p:sp>
      <p:sp>
        <p:nvSpPr>
          <p:cNvPr id="1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099186" y="6365994"/>
            <a:ext cx="7993626" cy="365125"/>
          </a:xfrm>
        </p:spPr>
        <p:txBody>
          <a:bodyPr/>
          <a:lstStyle/>
          <a:p>
            <a:r>
              <a:rPr lang="pt-PT" dirty="0"/>
              <a:t>Recursos educacionais abertos na Universidade Aberta. A rede come estratégia de comunicação e sustentabilidade </a:t>
            </a:r>
          </a:p>
        </p:txBody>
      </p:sp>
      <p:sp>
        <p:nvSpPr>
          <p:cNvPr id="8" name="AutoShape 2" descr="Resultado de imagem para educap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34" y="3096561"/>
            <a:ext cx="2143803" cy="15198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</p:pic>
      <p:sp>
        <p:nvSpPr>
          <p:cNvPr id="20" name="Retângulo 19"/>
          <p:cNvSpPr/>
          <p:nvPr/>
        </p:nvSpPr>
        <p:spPr>
          <a:xfrm>
            <a:off x="2591408" y="3091463"/>
            <a:ext cx="9254003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spcBef>
                <a:spcPts val="900"/>
              </a:spcBef>
              <a:spcAft>
                <a:spcPts val="0"/>
              </a:spcAft>
            </a:pPr>
            <a:r>
              <a:rPr lang="pt-PT" sz="20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Rede de Recursos Educacionais Abertos CVSP/BVS é uma iniciativa da Organização Pan-Americana da Saúde (OPAS), em cooperação com o seu centro especializado, BIREME / OPAS / OMS, e parte integrante do Campus Virtual de Saúde Pública (CVSP) e a Biblioteca Virtual em Saúde (BVS). </a:t>
            </a:r>
            <a:endParaRPr lang="pt-PT" sz="2000" b="1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297" y="4760151"/>
            <a:ext cx="2153875" cy="151353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2" name="Retângulo 21"/>
          <p:cNvSpPr/>
          <p:nvPr/>
        </p:nvSpPr>
        <p:spPr>
          <a:xfrm>
            <a:off x="4867149" y="4855200"/>
            <a:ext cx="697580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t-PT" sz="20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Repositório de conteúdos de suporte aos cursos e disciplinas oferecidos pela Universidade. O seu objetivo é disponibilizar recursos educacionais abertos e divulgar, a nível nacional e internacional, a produção científica da Universidade. </a:t>
            </a:r>
          </a:p>
        </p:txBody>
      </p:sp>
    </p:spTree>
    <p:extLst>
      <p:ext uri="{BB962C8B-B14F-4D97-AF65-F5344CB8AC3E}">
        <p14:creationId xmlns:p14="http://schemas.microsoft.com/office/powerpoint/2010/main" val="370830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1041</Words>
  <Application>Microsoft Office PowerPoint</Application>
  <PresentationFormat>Ecrã Panorâmico</PresentationFormat>
  <Paragraphs>113</Paragraphs>
  <Slides>25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</vt:lpstr>
      <vt:lpstr>Candara</vt:lpstr>
      <vt:lpstr>Tema do Office</vt:lpstr>
      <vt:lpstr>   Recursos educacionais abertos na Universidade Aberta A rede como estratégia de comunicação e sustentabilidade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Madalena Carvalho</dc:creator>
  <cp:lastModifiedBy>Cristina Alves</cp:lastModifiedBy>
  <cp:revision>107</cp:revision>
  <dcterms:created xsi:type="dcterms:W3CDTF">2018-07-30T10:06:17Z</dcterms:created>
  <dcterms:modified xsi:type="dcterms:W3CDTF">2026-06-01T16:33:20Z</dcterms:modified>
</cp:coreProperties>
</file>