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8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A8E0FA-683E-4EA2-AEBE-C5D63E64E4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882202-D726-4B3D-BD90-A91E8AE1F9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7616CD5-B0C5-460E-988F-8C547E279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EBE9118-31FC-438F-B913-1B0A0D2AC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1AFCAAB-7822-44C8-9D87-8775A022D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266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DD2D56-AF88-47E3-9DC3-FBC46EE41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205CE78E-6D22-4646-89EC-2CDD61182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D7023A7-AD36-4A1E-A699-1CFE60AF8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EBAE04B-0652-4426-9830-400FF8B75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5652670-7B58-4D34-A4E6-62E7654B0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5679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5957027-141C-42B9-916F-71E9B8AE06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A1B6C8FC-B2B2-4A52-B217-791D7C5F91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8E1DABE-8378-401C-9D83-9CFC714E8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D72A801-D81C-420A-9826-538F52A6B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6BA2C28-7CEF-46AC-9B73-9C00399B6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0889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2917DF-2C30-48AB-92C7-F0972838A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8E0BC57-37E7-4FB3-BCFA-9DEAB6D17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8F45A31-D68E-417E-A86F-8EA933939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5C4CC02-0B13-428E-974E-9FCA42D96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57F8F63-DC47-4BFF-8EF8-2F1D103B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6845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6B018-1D33-47FE-ABF7-80E76B463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BB188E17-6B32-4A13-BAC3-B919492A9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20D182B-020C-449F-A057-428E95E48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322E882-798C-47C8-9D19-0D6F68AE6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5E9D8AA-5CF1-41FB-82DB-5D1F908A4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0789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B8CA20-B3AA-46CB-A737-16139A1B5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35EF0DF-FA08-438E-BBE4-F5C6EB5024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E1CBC815-D329-495D-9503-E274812508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8BD29AE-A564-465E-B4C7-C616DE225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FA5EEC6B-F6B2-4092-AF8D-D4B555B65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02BD5AE7-550C-4B3A-A999-12C2B885A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8264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0088D9-6ADF-40CE-9200-8ADF3FE65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0573971-6DB6-4BAD-A71B-9486C5B312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32F0C483-25AE-4DFC-B1A7-3E36674F07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8A4BCA6B-F81D-4E1F-96AF-4B3B58DB0D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75D36BAD-D833-48E8-88E6-2D628334B5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954BE11-A7AC-4EAE-9E2D-0E965FBB2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3B666E01-3141-43C9-A3D9-F201E679C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7DD2B31D-5FCF-485F-9C76-BF10A5B47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814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C805F6-25A8-4C7E-AC10-33E0C8493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7A31C4ED-35E0-4654-B931-28054411E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B4EB42C7-62F5-454F-BE95-FE7951A09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C900F693-88BE-45D2-957B-5F8976C37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675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252F9850-3F0A-4179-9F89-DB347D85D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8D9F036B-07DF-45C4-B21F-884A5A25C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012FBBD6-D91D-4EFC-BF2D-1420A15C6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6859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45F078-979E-47F7-99F3-E597E18B0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445F6CE-E60E-4941-A415-DDE46E199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DBF28FE9-4776-4E01-BBF1-4207D5EB39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5BF6B9E3-C692-4E67-BBE5-E7A440F92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2741518D-7287-4CD6-BF8D-E79381C20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10227CC-020B-459E-9367-7C28CDBA3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705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9851DB-37D6-4AF8-8E1E-C4771948D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39D3D25F-0C90-4B43-970D-4D4D49FF77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0D85CA7D-D53B-48BF-AFED-C638D782DD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28C75532-9DD7-42B0-918A-FA76BA7D7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FF1BE96B-9B4C-431C-AAC9-87F27C65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19A88DD0-3F3D-49E4-8CF5-6B9D341B7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8035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357D3944-AFDC-439F-964D-54E8D0A02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0718088-9960-4F95-A926-3A61664FA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52D4709-3DD2-40B7-A61B-8AFA788AEF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A4AD3-5B6C-4F46-ACD9-0F7E5D673FD0}" type="datetimeFigureOut">
              <a:rPr lang="pt-PT" smtClean="0"/>
              <a:t>18/04/2023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2978669-9888-47EF-8165-603F79077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8E4F4D6-E5D9-408E-93A8-4A44606849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5F354-99E6-4EA7-860A-3357D716A0A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591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C57BDB-382C-4170-BB84-F226BE95F9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C01AEAD-0C12-486E-8CB3-DF3BE18952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7C819E3-932A-423E-8F8E-5541A098A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4779" cy="68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641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D885CE7-6975-4FA7-A652-4D695196F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4779" cy="68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286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69F181E-496C-4D8E-BD9F-8D707F5578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4779" cy="68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16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AE856BE4-80E4-4D11-88E4-3A4C109162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3"/>
            <a:ext cx="12192000" cy="685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677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2726BC-1039-438A-936D-AB1006D9C1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03F74AA-AA5E-4AC2-818A-4E94AE9CFB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249A743-6608-4470-80C3-6B35369A28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81" y="1564"/>
            <a:ext cx="12194781" cy="68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436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FE0446-DFE6-49F5-9445-1206B9506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D4C7C0CA-619A-41D9-8C77-5ECEC8E61D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8422"/>
            <a:ext cx="12206796" cy="7222296"/>
          </a:xfrm>
        </p:spPr>
      </p:pic>
    </p:spTree>
    <p:extLst>
      <p:ext uri="{BB962C8B-B14F-4D97-AF65-F5344CB8AC3E}">
        <p14:creationId xmlns:p14="http://schemas.microsoft.com/office/powerpoint/2010/main" val="2340922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F176FDC3-1D10-4B2A-B64F-5438566585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81" y="1564"/>
            <a:ext cx="12194781" cy="68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405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2FBB3A6-BECA-4E79-B1B3-7E3D19A477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296" y="-72722"/>
            <a:ext cx="12274296" cy="690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24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46B6C09-CC0D-47D4-B547-A50A91224E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4"/>
            <a:ext cx="12194779" cy="68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783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821B947-A0B5-4264-A14B-05120DAAF5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4"/>
            <a:ext cx="12194779" cy="68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877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8BECB169-E32D-4020-B153-9CFB954F1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4779" cy="68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0968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1680</TotalTime>
  <Words>0</Words>
  <Application>Microsoft Office PowerPoint</Application>
  <PresentationFormat>Ecrã Panorâmico</PresentationFormat>
  <Paragraphs>0</Paragraphs>
  <Slides>11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Lúcia da Graça Cruz Domingues Amante</dc:creator>
  <cp:lastModifiedBy>Lúcia da Graça Cruz Domingues Amante</cp:lastModifiedBy>
  <cp:revision>2</cp:revision>
  <dcterms:created xsi:type="dcterms:W3CDTF">2023-04-18T14:47:22Z</dcterms:created>
  <dcterms:modified xsi:type="dcterms:W3CDTF">2023-04-19T18:47:33Z</dcterms:modified>
</cp:coreProperties>
</file>